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bea7735c9a44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56861ad65f4401"/>
  </p:sldMasterIdLst>
  <p:sldIdLst>
    <p:sldId xmlns:r="http://schemas.openxmlformats.org/officeDocument/2006/relationships" id="256" r:id="R815b057f7dca479a"/>
    <p:sldId xmlns:r="http://schemas.openxmlformats.org/officeDocument/2006/relationships" id="257" r:id="R33908679fe014f3b"/>
    <p:sldId xmlns:r="http://schemas.openxmlformats.org/officeDocument/2006/relationships" id="258" r:id="Rea8967a55cc14bd7"/>
    <p:sldId xmlns:r="http://schemas.openxmlformats.org/officeDocument/2006/relationships" id="259" r:id="R457be5052e2043d9"/>
    <p:sldId xmlns:r="http://schemas.openxmlformats.org/officeDocument/2006/relationships" id="260" r:id="R10d862fe32154e3e"/>
    <p:sldId xmlns:r="http://schemas.openxmlformats.org/officeDocument/2006/relationships" id="261" r:id="Ra3092913c51d4e6e"/>
    <p:sldId xmlns:r="http://schemas.openxmlformats.org/officeDocument/2006/relationships" id="262" r:id="R2945c886a3de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6861ad65f4401" /><Relationship Type="http://schemas.openxmlformats.org/officeDocument/2006/relationships/slide" Target="/ppt/slides/slide1.xml" Id="R815b057f7dca479a" /><Relationship Type="http://schemas.openxmlformats.org/officeDocument/2006/relationships/slide" Target="/ppt/slides/slide2.xml" Id="R33908679fe014f3b" /><Relationship Type="http://schemas.openxmlformats.org/officeDocument/2006/relationships/slide" Target="/ppt/slides/slide3.xml" Id="Rea8967a55cc14bd7" /><Relationship Type="http://schemas.openxmlformats.org/officeDocument/2006/relationships/slide" Target="/ppt/slides/slide4.xml" Id="R457be5052e2043d9" /><Relationship Type="http://schemas.openxmlformats.org/officeDocument/2006/relationships/slide" Target="/ppt/slides/slide5.xml" Id="R10d862fe32154e3e" /><Relationship Type="http://schemas.openxmlformats.org/officeDocument/2006/relationships/slide" Target="/ppt/slides/slide6.xml" Id="Ra3092913c51d4e6e" /><Relationship Type="http://schemas.openxmlformats.org/officeDocument/2006/relationships/slide" Target="/ppt/slides/slide7.xml" Id="R2945c886a3de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c282d581c48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cb5872a1b45ae" /><Relationship Type="http://schemas.openxmlformats.org/officeDocument/2006/relationships/theme" Target="/ppt/slideMasters/theme/theme1.xml" Id="Re8a005f083c94a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cb5872a1b45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5a1f181d247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349253f2043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a9060c5f54b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dfe7e1ba5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b9d72fb6a47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15f4e61d44b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5150fb6ff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C. BROCH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C. BROCH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−3 629 424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235 835 637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108 931 623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773 328 587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JC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JC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CF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OJF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3183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921 634 315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