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611d617afc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73e4779df4b37"/>
  </p:sldMasterIdLst>
  <p:sldIdLst>
    <p:sldId xmlns:r="http://schemas.openxmlformats.org/officeDocument/2006/relationships" id="256" r:id="R1423d466356a4026"/>
    <p:sldId xmlns:r="http://schemas.openxmlformats.org/officeDocument/2006/relationships" id="257" r:id="Rea91a48bc5c14985"/>
    <p:sldId xmlns:r="http://schemas.openxmlformats.org/officeDocument/2006/relationships" id="258" r:id="R7ca26c006fe04464"/>
    <p:sldId xmlns:r="http://schemas.openxmlformats.org/officeDocument/2006/relationships" id="259" r:id="R3d14b27d6eb94a55"/>
    <p:sldId xmlns:r="http://schemas.openxmlformats.org/officeDocument/2006/relationships" id="260" r:id="Rbd6c0835c8c74833"/>
    <p:sldId xmlns:r="http://schemas.openxmlformats.org/officeDocument/2006/relationships" id="261" r:id="R5d4c0d70fe894d06"/>
    <p:sldId xmlns:r="http://schemas.openxmlformats.org/officeDocument/2006/relationships" id="262" r:id="R4e4335361c87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73e4779df4b37" /><Relationship Type="http://schemas.openxmlformats.org/officeDocument/2006/relationships/slide" Target="/ppt/slides/slide1.xml" Id="R1423d466356a4026" /><Relationship Type="http://schemas.openxmlformats.org/officeDocument/2006/relationships/slide" Target="/ppt/slides/slide2.xml" Id="Rea91a48bc5c14985" /><Relationship Type="http://schemas.openxmlformats.org/officeDocument/2006/relationships/slide" Target="/ppt/slides/slide3.xml" Id="R7ca26c006fe04464" /><Relationship Type="http://schemas.openxmlformats.org/officeDocument/2006/relationships/slide" Target="/ppt/slides/slide4.xml" Id="R3d14b27d6eb94a55" /><Relationship Type="http://schemas.openxmlformats.org/officeDocument/2006/relationships/slide" Target="/ppt/slides/slide5.xml" Id="Rbd6c0835c8c74833" /><Relationship Type="http://schemas.openxmlformats.org/officeDocument/2006/relationships/slide" Target="/ppt/slides/slide6.xml" Id="R5d4c0d70fe894d06" /><Relationship Type="http://schemas.openxmlformats.org/officeDocument/2006/relationships/slide" Target="/ppt/slides/slide7.xml" Id="R4e4335361c87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0582d2bf0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dc9ffeb094216" /><Relationship Type="http://schemas.openxmlformats.org/officeDocument/2006/relationships/theme" Target="/ppt/slideMasters/theme/theme1.xml" Id="Rf4c83b2993e1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dc9ffeb09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3e038a94a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5354e85d0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b56ca1a241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b166d1437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2cbf542ed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0d0dd13d9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2e4cee0ed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