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8f4796fef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f8a6159384b74"/>
  </p:sldMasterIdLst>
  <p:sldIdLst>
    <p:sldId xmlns:r="http://schemas.openxmlformats.org/officeDocument/2006/relationships" id="256" r:id="R18d768c2105f45b7"/>
    <p:sldId xmlns:r="http://schemas.openxmlformats.org/officeDocument/2006/relationships" id="257" r:id="R15c41271b56d4519"/>
    <p:sldId xmlns:r="http://schemas.openxmlformats.org/officeDocument/2006/relationships" id="258" r:id="R656fe2317b1a4dd7"/>
    <p:sldId xmlns:r="http://schemas.openxmlformats.org/officeDocument/2006/relationships" id="259" r:id="R7a876d2ba0ea4258"/>
    <p:sldId xmlns:r="http://schemas.openxmlformats.org/officeDocument/2006/relationships" id="260" r:id="R319a2259650146f0"/>
    <p:sldId xmlns:r="http://schemas.openxmlformats.org/officeDocument/2006/relationships" id="261" r:id="Rc8d7f5aa70304e03"/>
    <p:sldId xmlns:r="http://schemas.openxmlformats.org/officeDocument/2006/relationships" id="262" r:id="R48638c8d7bf1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f8a6159384b74" /><Relationship Type="http://schemas.openxmlformats.org/officeDocument/2006/relationships/slide" Target="/ppt/slides/slide1.xml" Id="R18d768c2105f45b7" /><Relationship Type="http://schemas.openxmlformats.org/officeDocument/2006/relationships/slide" Target="/ppt/slides/slide2.xml" Id="R15c41271b56d4519" /><Relationship Type="http://schemas.openxmlformats.org/officeDocument/2006/relationships/slide" Target="/ppt/slides/slide3.xml" Id="R656fe2317b1a4dd7" /><Relationship Type="http://schemas.openxmlformats.org/officeDocument/2006/relationships/slide" Target="/ppt/slides/slide4.xml" Id="R7a876d2ba0ea4258" /><Relationship Type="http://schemas.openxmlformats.org/officeDocument/2006/relationships/slide" Target="/ppt/slides/slide5.xml" Id="R319a2259650146f0" /><Relationship Type="http://schemas.openxmlformats.org/officeDocument/2006/relationships/slide" Target="/ppt/slides/slide6.xml" Id="Rc8d7f5aa70304e03" /><Relationship Type="http://schemas.openxmlformats.org/officeDocument/2006/relationships/slide" Target="/ppt/slides/slide7.xml" Id="R48638c8d7bf1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9d11c6d7c4b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fb3e416e9430d" /><Relationship Type="http://schemas.openxmlformats.org/officeDocument/2006/relationships/theme" Target="/ppt/slideMasters/theme/theme1.xml" Id="R87b202634f44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fb3e416e9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971c99cb7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186e90b95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d8dba4a1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3f9c29163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d7f6ed03d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f159cc42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9097ec526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335 037 888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345 516 167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