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23b1e1d84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ee77165904b8a"/>
  </p:sldMasterIdLst>
  <p:sldIdLst>
    <p:sldId xmlns:r="http://schemas.openxmlformats.org/officeDocument/2006/relationships" id="256" r:id="R638b273178084448"/>
    <p:sldId xmlns:r="http://schemas.openxmlformats.org/officeDocument/2006/relationships" id="257" r:id="R88531424b62a4b35"/>
    <p:sldId xmlns:r="http://schemas.openxmlformats.org/officeDocument/2006/relationships" id="258" r:id="R2f0d4635b517462d"/>
    <p:sldId xmlns:r="http://schemas.openxmlformats.org/officeDocument/2006/relationships" id="259" r:id="Rca19334cac8c4bc8"/>
    <p:sldId xmlns:r="http://schemas.openxmlformats.org/officeDocument/2006/relationships" id="260" r:id="R9088d77371e543a8"/>
    <p:sldId xmlns:r="http://schemas.openxmlformats.org/officeDocument/2006/relationships" id="261" r:id="R97b71bfd3b2f4c28"/>
    <p:sldId xmlns:r="http://schemas.openxmlformats.org/officeDocument/2006/relationships" id="262" r:id="Rd31d9761f70f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ee77165904b8a" /><Relationship Type="http://schemas.openxmlformats.org/officeDocument/2006/relationships/slide" Target="/ppt/slides/slide1.xml" Id="R638b273178084448" /><Relationship Type="http://schemas.openxmlformats.org/officeDocument/2006/relationships/slide" Target="/ppt/slides/slide2.xml" Id="R88531424b62a4b35" /><Relationship Type="http://schemas.openxmlformats.org/officeDocument/2006/relationships/slide" Target="/ppt/slides/slide3.xml" Id="R2f0d4635b517462d" /><Relationship Type="http://schemas.openxmlformats.org/officeDocument/2006/relationships/slide" Target="/ppt/slides/slide4.xml" Id="Rca19334cac8c4bc8" /><Relationship Type="http://schemas.openxmlformats.org/officeDocument/2006/relationships/slide" Target="/ppt/slides/slide5.xml" Id="R9088d77371e543a8" /><Relationship Type="http://schemas.openxmlformats.org/officeDocument/2006/relationships/slide" Target="/ppt/slides/slide6.xml" Id="R97b71bfd3b2f4c28" /><Relationship Type="http://schemas.openxmlformats.org/officeDocument/2006/relationships/slide" Target="/ppt/slides/slide7.xml" Id="Rd31d9761f70f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197ab8e5d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55cc5400c446a" /><Relationship Type="http://schemas.openxmlformats.org/officeDocument/2006/relationships/theme" Target="/ppt/slideMasters/theme/theme1.xml" Id="Rec5071d75628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55cc5400c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ece35e07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98090cb8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2e7d1e606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0ac33972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90fc750fa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3349a1c73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437aeb0b8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WAHLIN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