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e3050aa5c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0643fbd8a4526"/>
  </p:sldMasterIdLst>
  <p:sldIdLst>
    <p:sldId xmlns:r="http://schemas.openxmlformats.org/officeDocument/2006/relationships" id="256" r:id="R106f8a7feca44057"/>
    <p:sldId xmlns:r="http://schemas.openxmlformats.org/officeDocument/2006/relationships" id="257" r:id="Ra8a1af7f6661451e"/>
    <p:sldId xmlns:r="http://schemas.openxmlformats.org/officeDocument/2006/relationships" id="258" r:id="R422d94c978c54d80"/>
    <p:sldId xmlns:r="http://schemas.openxmlformats.org/officeDocument/2006/relationships" id="259" r:id="R4846519ab4f74be8"/>
    <p:sldId xmlns:r="http://schemas.openxmlformats.org/officeDocument/2006/relationships" id="260" r:id="R1bbe05ab88724d97"/>
    <p:sldId xmlns:r="http://schemas.openxmlformats.org/officeDocument/2006/relationships" id="261" r:id="R1760f02137bc4bca"/>
    <p:sldId xmlns:r="http://schemas.openxmlformats.org/officeDocument/2006/relationships" id="262" r:id="R06dc62b7e7d8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0643fbd8a4526" /><Relationship Type="http://schemas.openxmlformats.org/officeDocument/2006/relationships/slide" Target="/ppt/slides/slide1.xml" Id="R106f8a7feca44057" /><Relationship Type="http://schemas.openxmlformats.org/officeDocument/2006/relationships/slide" Target="/ppt/slides/slide2.xml" Id="Ra8a1af7f6661451e" /><Relationship Type="http://schemas.openxmlformats.org/officeDocument/2006/relationships/slide" Target="/ppt/slides/slide3.xml" Id="R422d94c978c54d80" /><Relationship Type="http://schemas.openxmlformats.org/officeDocument/2006/relationships/slide" Target="/ppt/slides/slide4.xml" Id="R4846519ab4f74be8" /><Relationship Type="http://schemas.openxmlformats.org/officeDocument/2006/relationships/slide" Target="/ppt/slides/slide5.xml" Id="R1bbe05ab88724d97" /><Relationship Type="http://schemas.openxmlformats.org/officeDocument/2006/relationships/slide" Target="/ppt/slides/slide6.xml" Id="R1760f02137bc4bca" /><Relationship Type="http://schemas.openxmlformats.org/officeDocument/2006/relationships/slide" Target="/ppt/slides/slide7.xml" Id="R06dc62b7e7d8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22a8bf600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2c9104564f59" /><Relationship Type="http://schemas.openxmlformats.org/officeDocument/2006/relationships/theme" Target="/ppt/slideMasters/theme/theme1.xml" Id="Rd3cb20724a24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f2c910456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a6d5f1b1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5fdf9a3a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25a7fb90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0b50ce80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aa44fbeb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449ac5e6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a2db3b60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INVESTERING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