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2a3dbf4124d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151b28f22f4409"/>
  </p:sldMasterIdLst>
  <p:sldIdLst>
    <p:sldId xmlns:r="http://schemas.openxmlformats.org/officeDocument/2006/relationships" id="256" r:id="R984d045531994b14"/>
    <p:sldId xmlns:r="http://schemas.openxmlformats.org/officeDocument/2006/relationships" id="257" r:id="R2b6cd83c23bc4e16"/>
    <p:sldId xmlns:r="http://schemas.openxmlformats.org/officeDocument/2006/relationships" id="258" r:id="R707a1184ca954f09"/>
    <p:sldId xmlns:r="http://schemas.openxmlformats.org/officeDocument/2006/relationships" id="259" r:id="R088130bac1d94365"/>
    <p:sldId xmlns:r="http://schemas.openxmlformats.org/officeDocument/2006/relationships" id="260" r:id="R00424bd9d32949f5"/>
    <p:sldId xmlns:r="http://schemas.openxmlformats.org/officeDocument/2006/relationships" id="261" r:id="Rc880df6aa75044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51b28f22f4409" /><Relationship Type="http://schemas.openxmlformats.org/officeDocument/2006/relationships/slide" Target="/ppt/slides/slide1.xml" Id="R984d045531994b14" /><Relationship Type="http://schemas.openxmlformats.org/officeDocument/2006/relationships/slide" Target="/ppt/slides/slide2.xml" Id="R2b6cd83c23bc4e16" /><Relationship Type="http://schemas.openxmlformats.org/officeDocument/2006/relationships/slide" Target="/ppt/slides/slide3.xml" Id="R707a1184ca954f09" /><Relationship Type="http://schemas.openxmlformats.org/officeDocument/2006/relationships/slide" Target="/ppt/slides/slide4.xml" Id="R088130bac1d94365" /><Relationship Type="http://schemas.openxmlformats.org/officeDocument/2006/relationships/slide" Target="/ppt/slides/slide5.xml" Id="R00424bd9d32949f5" /><Relationship Type="http://schemas.openxmlformats.org/officeDocument/2006/relationships/slide" Target="/ppt/slides/slide6.xml" Id="Rc880df6aa75044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7d28cf2c2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0bdba29e74643" /><Relationship Type="http://schemas.openxmlformats.org/officeDocument/2006/relationships/theme" Target="/ppt/slideMasters/theme/theme1.xml" Id="R20c7df910c54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a0bdba29e7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e73234a15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41a1498bf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92e89011042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6910462db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e46510a2d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83f9ef55146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