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8ab9230c764b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f0b3afa5a14807"/>
  </p:sldMasterIdLst>
  <p:sldIdLst>
    <p:sldId xmlns:r="http://schemas.openxmlformats.org/officeDocument/2006/relationships" id="256" r:id="Rac7b7759f98546a6"/>
    <p:sldId xmlns:r="http://schemas.openxmlformats.org/officeDocument/2006/relationships" id="257" r:id="Rfec76430b1a1455a"/>
    <p:sldId xmlns:r="http://schemas.openxmlformats.org/officeDocument/2006/relationships" id="258" r:id="Rbf072cfeffa44d82"/>
    <p:sldId xmlns:r="http://schemas.openxmlformats.org/officeDocument/2006/relationships" id="259" r:id="R3c32fa451b344cd1"/>
    <p:sldId xmlns:r="http://schemas.openxmlformats.org/officeDocument/2006/relationships" id="260" r:id="R97c0a21bbe694f05"/>
    <p:sldId xmlns:r="http://schemas.openxmlformats.org/officeDocument/2006/relationships" id="261" r:id="R441408b1251d49d9"/>
    <p:sldId xmlns:r="http://schemas.openxmlformats.org/officeDocument/2006/relationships" id="262" r:id="R991f2f81d62a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0b3afa5a14807" /><Relationship Type="http://schemas.openxmlformats.org/officeDocument/2006/relationships/slide" Target="/ppt/slides/slide1.xml" Id="Rac7b7759f98546a6" /><Relationship Type="http://schemas.openxmlformats.org/officeDocument/2006/relationships/slide" Target="/ppt/slides/slide2.xml" Id="Rfec76430b1a1455a" /><Relationship Type="http://schemas.openxmlformats.org/officeDocument/2006/relationships/slide" Target="/ppt/slides/slide3.xml" Id="Rbf072cfeffa44d82" /><Relationship Type="http://schemas.openxmlformats.org/officeDocument/2006/relationships/slide" Target="/ppt/slides/slide4.xml" Id="R3c32fa451b344cd1" /><Relationship Type="http://schemas.openxmlformats.org/officeDocument/2006/relationships/slide" Target="/ppt/slides/slide5.xml" Id="R97c0a21bbe694f05" /><Relationship Type="http://schemas.openxmlformats.org/officeDocument/2006/relationships/slide" Target="/ppt/slides/slide6.xml" Id="R441408b1251d49d9" /><Relationship Type="http://schemas.openxmlformats.org/officeDocument/2006/relationships/slide" Target="/ppt/slides/slide7.xml" Id="R991f2f81d62a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9e585b5cd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b875566c44ba0" /><Relationship Type="http://schemas.openxmlformats.org/officeDocument/2006/relationships/theme" Target="/ppt/slideMasters/theme/theme1.xml" Id="Raa9c63eba099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b875566c44b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12f7db989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483fa1ad545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51a4121c0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cce25cf7f4a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b53dd78f04a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4cf68d5ee4d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e38a5918748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2 406 180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ELISABETH FUGLESTEG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GLUPPE PER ERIK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GRØM HELLE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MUNCH MARIANNE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921 595 336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