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66b85f9f1d4c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465714181f4bbc"/>
  </p:sldMasterIdLst>
  <p:sldIdLst>
    <p:sldId xmlns:r="http://schemas.openxmlformats.org/officeDocument/2006/relationships" id="256" r:id="Rcfeba91b7db943cf"/>
    <p:sldId xmlns:r="http://schemas.openxmlformats.org/officeDocument/2006/relationships" id="257" r:id="Rda49f95fb1f24844"/>
    <p:sldId xmlns:r="http://schemas.openxmlformats.org/officeDocument/2006/relationships" id="258" r:id="Rdef08262b1e74942"/>
    <p:sldId xmlns:r="http://schemas.openxmlformats.org/officeDocument/2006/relationships" id="259" r:id="Rbcac83680ecd4675"/>
    <p:sldId xmlns:r="http://schemas.openxmlformats.org/officeDocument/2006/relationships" id="260" r:id="Rcb47743b5fb74283"/>
    <p:sldId xmlns:r="http://schemas.openxmlformats.org/officeDocument/2006/relationships" id="261" r:id="R38a00a91560041e3"/>
    <p:sldId xmlns:r="http://schemas.openxmlformats.org/officeDocument/2006/relationships" id="262" r:id="Rfa593a60bb0748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465714181f4bbc" /><Relationship Type="http://schemas.openxmlformats.org/officeDocument/2006/relationships/slide" Target="/ppt/slides/slide1.xml" Id="Rcfeba91b7db943cf" /><Relationship Type="http://schemas.openxmlformats.org/officeDocument/2006/relationships/slide" Target="/ppt/slides/slide2.xml" Id="Rda49f95fb1f24844" /><Relationship Type="http://schemas.openxmlformats.org/officeDocument/2006/relationships/slide" Target="/ppt/slides/slide3.xml" Id="Rdef08262b1e74942" /><Relationship Type="http://schemas.openxmlformats.org/officeDocument/2006/relationships/slide" Target="/ppt/slides/slide4.xml" Id="Rbcac83680ecd4675" /><Relationship Type="http://schemas.openxmlformats.org/officeDocument/2006/relationships/slide" Target="/ppt/slides/slide5.xml" Id="Rcb47743b5fb74283" /><Relationship Type="http://schemas.openxmlformats.org/officeDocument/2006/relationships/slide" Target="/ppt/slides/slide6.xml" Id="R38a00a91560041e3" /><Relationship Type="http://schemas.openxmlformats.org/officeDocument/2006/relationships/slide" Target="/ppt/slides/slide7.xml" Id="Rfa593a60bb0748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284ac13e0d43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611abc6e14cc9" /><Relationship Type="http://schemas.openxmlformats.org/officeDocument/2006/relationships/theme" Target="/ppt/slideMasters/theme/theme1.xml" Id="Rb88ec6d0fc3649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4611abc6e14c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b6178471d4e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9daf07c3d4c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da40262ec40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704bedb9e4f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ce223e9df4b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a19462dc842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3c927539d41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−89 760 785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344 821 706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404 384 200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ROY ODDVAR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ARILD ABEL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 AS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8. etasje, Munkedamsveien 45E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921 584 466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