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f64adb8a6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054041f9b41a5"/>
  </p:sldMasterIdLst>
  <p:sldIdLst>
    <p:sldId xmlns:r="http://schemas.openxmlformats.org/officeDocument/2006/relationships" id="256" r:id="Rfb42db6f184e45d0"/>
    <p:sldId xmlns:r="http://schemas.openxmlformats.org/officeDocument/2006/relationships" id="257" r:id="R3c5dd234d0f245ae"/>
    <p:sldId xmlns:r="http://schemas.openxmlformats.org/officeDocument/2006/relationships" id="258" r:id="Rb8085edc058843ee"/>
    <p:sldId xmlns:r="http://schemas.openxmlformats.org/officeDocument/2006/relationships" id="259" r:id="R84dadc8683c746fb"/>
    <p:sldId xmlns:r="http://schemas.openxmlformats.org/officeDocument/2006/relationships" id="260" r:id="Rc5d8710ad1a54481"/>
    <p:sldId xmlns:r="http://schemas.openxmlformats.org/officeDocument/2006/relationships" id="261" r:id="Ra574351c1e2542f1"/>
    <p:sldId xmlns:r="http://schemas.openxmlformats.org/officeDocument/2006/relationships" id="262" r:id="R5541aa0a19b841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054041f9b41a5" /><Relationship Type="http://schemas.openxmlformats.org/officeDocument/2006/relationships/slide" Target="/ppt/slides/slide1.xml" Id="Rfb42db6f184e45d0" /><Relationship Type="http://schemas.openxmlformats.org/officeDocument/2006/relationships/slide" Target="/ppt/slides/slide2.xml" Id="R3c5dd234d0f245ae" /><Relationship Type="http://schemas.openxmlformats.org/officeDocument/2006/relationships/slide" Target="/ppt/slides/slide3.xml" Id="Rb8085edc058843ee" /><Relationship Type="http://schemas.openxmlformats.org/officeDocument/2006/relationships/slide" Target="/ppt/slides/slide4.xml" Id="R84dadc8683c746fb" /><Relationship Type="http://schemas.openxmlformats.org/officeDocument/2006/relationships/slide" Target="/ppt/slides/slide5.xml" Id="Rc5d8710ad1a54481" /><Relationship Type="http://schemas.openxmlformats.org/officeDocument/2006/relationships/slide" Target="/ppt/slides/slide6.xml" Id="Ra574351c1e2542f1" /><Relationship Type="http://schemas.openxmlformats.org/officeDocument/2006/relationships/slide" Target="/ppt/slides/slide7.xml" Id="R5541aa0a19b841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0ae7eee0141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d3ccfa844f57" /><Relationship Type="http://schemas.openxmlformats.org/officeDocument/2006/relationships/theme" Target="/ppt/slideMasters/theme/theme1.xml" Id="R2117dab5c105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9d3ccfa84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523386d35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cd67bc4b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9340d6d82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06f330914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fe20f4f8c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d84024d25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b05644ff9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HOTELS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−8 325 164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−15 059 861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109 585 855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921 575 823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HOTELS AS</a:t>
            </a:r>
          </a:p>
        </p:txBody>
      </p:sp>
    </p:spTree>
  </p:cSld>
  <p:clrMapOvr>
    <a:masterClrMapping xmlns:a="http://schemas.openxmlformats.org/drawingml/2006/main"/>
  </p:clrMapOvr>
</p:sld>
</file>