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d3c81fca2145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87fd408cf24eeb"/>
  </p:sldMasterIdLst>
  <p:sldIdLst>
    <p:sldId xmlns:r="http://schemas.openxmlformats.org/officeDocument/2006/relationships" id="256" r:id="R34232179a20e42c8"/>
    <p:sldId xmlns:r="http://schemas.openxmlformats.org/officeDocument/2006/relationships" id="257" r:id="Re70b230554d3424c"/>
    <p:sldId xmlns:r="http://schemas.openxmlformats.org/officeDocument/2006/relationships" id="258" r:id="Rb3103ec75a0143f2"/>
    <p:sldId xmlns:r="http://schemas.openxmlformats.org/officeDocument/2006/relationships" id="259" r:id="R24610c9b096f4871"/>
    <p:sldId xmlns:r="http://schemas.openxmlformats.org/officeDocument/2006/relationships" id="260" r:id="R2dc385ec72334807"/>
    <p:sldId xmlns:r="http://schemas.openxmlformats.org/officeDocument/2006/relationships" id="261" r:id="R0333a7152da34d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87fd408cf24eeb" /><Relationship Type="http://schemas.openxmlformats.org/officeDocument/2006/relationships/slide" Target="/ppt/slides/slide1.xml" Id="R34232179a20e42c8" /><Relationship Type="http://schemas.openxmlformats.org/officeDocument/2006/relationships/slide" Target="/ppt/slides/slide2.xml" Id="Re70b230554d3424c" /><Relationship Type="http://schemas.openxmlformats.org/officeDocument/2006/relationships/slide" Target="/ppt/slides/slide3.xml" Id="Rb3103ec75a0143f2" /><Relationship Type="http://schemas.openxmlformats.org/officeDocument/2006/relationships/slide" Target="/ppt/slides/slide4.xml" Id="R24610c9b096f4871" /><Relationship Type="http://schemas.openxmlformats.org/officeDocument/2006/relationships/slide" Target="/ppt/slides/slide5.xml" Id="R2dc385ec72334807" /><Relationship Type="http://schemas.openxmlformats.org/officeDocument/2006/relationships/slide" Target="/ppt/slides/slide6.xml" Id="R0333a7152da34d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7ca95fcfa042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d3b07f49b440b" /><Relationship Type="http://schemas.openxmlformats.org/officeDocument/2006/relationships/theme" Target="/ppt/slideMasters/theme/theme1.xml" Id="R91e8286ec6204b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ad3b07f49b44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a7313fd5f47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5ca72796240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665c6313140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fd74875db48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25f0bdd8f4c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3337945e042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TEAM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TEAM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16 816 889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8 304 162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6 845 778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12 941 685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16 101 085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97 92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post@revisorteam.com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www.revisorteam.com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921 505 744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