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940265fe0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cb552d03d40a3"/>
  </p:sldMasterIdLst>
  <p:sldIdLst>
    <p:sldId xmlns:r="http://schemas.openxmlformats.org/officeDocument/2006/relationships" id="256" r:id="R532597b37ab840a3"/>
    <p:sldId xmlns:r="http://schemas.openxmlformats.org/officeDocument/2006/relationships" id="257" r:id="Rbd46df58f256468c"/>
    <p:sldId xmlns:r="http://schemas.openxmlformats.org/officeDocument/2006/relationships" id="258" r:id="R0789d6f18b614a58"/>
    <p:sldId xmlns:r="http://schemas.openxmlformats.org/officeDocument/2006/relationships" id="259" r:id="R032d5664e3a64acc"/>
    <p:sldId xmlns:r="http://schemas.openxmlformats.org/officeDocument/2006/relationships" id="260" r:id="R4b8b9d5fb55946bc"/>
    <p:sldId xmlns:r="http://schemas.openxmlformats.org/officeDocument/2006/relationships" id="261" r:id="Ra5df89e5eb7a4895"/>
    <p:sldId xmlns:r="http://schemas.openxmlformats.org/officeDocument/2006/relationships" id="262" r:id="R8569c7bdffab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cb552d03d40a3" /><Relationship Type="http://schemas.openxmlformats.org/officeDocument/2006/relationships/slide" Target="/ppt/slides/slide1.xml" Id="R532597b37ab840a3" /><Relationship Type="http://schemas.openxmlformats.org/officeDocument/2006/relationships/slide" Target="/ppt/slides/slide2.xml" Id="Rbd46df58f256468c" /><Relationship Type="http://schemas.openxmlformats.org/officeDocument/2006/relationships/slide" Target="/ppt/slides/slide3.xml" Id="R0789d6f18b614a58" /><Relationship Type="http://schemas.openxmlformats.org/officeDocument/2006/relationships/slide" Target="/ppt/slides/slide4.xml" Id="R032d5664e3a64acc" /><Relationship Type="http://schemas.openxmlformats.org/officeDocument/2006/relationships/slide" Target="/ppt/slides/slide5.xml" Id="R4b8b9d5fb55946bc" /><Relationship Type="http://schemas.openxmlformats.org/officeDocument/2006/relationships/slide" Target="/ppt/slides/slide6.xml" Id="Ra5df89e5eb7a4895" /><Relationship Type="http://schemas.openxmlformats.org/officeDocument/2006/relationships/slide" Target="/ppt/slides/slide7.xml" Id="R8569c7bdffab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0940eaa814b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c5af412444083" /><Relationship Type="http://schemas.openxmlformats.org/officeDocument/2006/relationships/theme" Target="/ppt/slideMasters/theme/theme1.xml" Id="R0464a9218858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c5af41244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40527978b48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1f8d0ff50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943767b1a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5141f5bcd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878d917bd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7bf412ce34e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5d1b038514c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−7 223 780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175 253 187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328 127 747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921 502 710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AS</a:t>
            </a:r>
          </a:p>
        </p:txBody>
      </p:sp>
    </p:spTree>
  </p:cSld>
  <p:clrMapOvr>
    <a:masterClrMapping xmlns:a="http://schemas.openxmlformats.org/drawingml/2006/main"/>
  </p:clrMapOvr>
</p:sld>
</file>