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75578d385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f3f32bdb64e63"/>
  </p:sldMasterIdLst>
  <p:sldIdLst>
    <p:sldId xmlns:r="http://schemas.openxmlformats.org/officeDocument/2006/relationships" id="256" r:id="R0e68e456280147f2"/>
    <p:sldId xmlns:r="http://schemas.openxmlformats.org/officeDocument/2006/relationships" id="257" r:id="Rda2662fac65146c2"/>
    <p:sldId xmlns:r="http://schemas.openxmlformats.org/officeDocument/2006/relationships" id="258" r:id="R88fc8c0084c64e32"/>
    <p:sldId xmlns:r="http://schemas.openxmlformats.org/officeDocument/2006/relationships" id="259" r:id="Re3de54471eb7486e"/>
    <p:sldId xmlns:r="http://schemas.openxmlformats.org/officeDocument/2006/relationships" id="260" r:id="R3586279d20b5418b"/>
    <p:sldId xmlns:r="http://schemas.openxmlformats.org/officeDocument/2006/relationships" id="261" r:id="Re110f35ca3814620"/>
    <p:sldId xmlns:r="http://schemas.openxmlformats.org/officeDocument/2006/relationships" id="262" r:id="R2de2af9a5b4d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f3f32bdb64e63" /><Relationship Type="http://schemas.openxmlformats.org/officeDocument/2006/relationships/slide" Target="/ppt/slides/slide1.xml" Id="R0e68e456280147f2" /><Relationship Type="http://schemas.openxmlformats.org/officeDocument/2006/relationships/slide" Target="/ppt/slides/slide2.xml" Id="Rda2662fac65146c2" /><Relationship Type="http://schemas.openxmlformats.org/officeDocument/2006/relationships/slide" Target="/ppt/slides/slide3.xml" Id="R88fc8c0084c64e32" /><Relationship Type="http://schemas.openxmlformats.org/officeDocument/2006/relationships/slide" Target="/ppt/slides/slide4.xml" Id="Re3de54471eb7486e" /><Relationship Type="http://schemas.openxmlformats.org/officeDocument/2006/relationships/slide" Target="/ppt/slides/slide5.xml" Id="R3586279d20b5418b" /><Relationship Type="http://schemas.openxmlformats.org/officeDocument/2006/relationships/slide" Target="/ppt/slides/slide6.xml" Id="Re110f35ca3814620" /><Relationship Type="http://schemas.openxmlformats.org/officeDocument/2006/relationships/slide" Target="/ppt/slides/slide7.xml" Id="R2de2af9a5b4d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a930bc2a0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8a2017864684" /><Relationship Type="http://schemas.openxmlformats.org/officeDocument/2006/relationships/theme" Target="/ppt/slideMasters/theme/theme1.xml" Id="R2a30529250e6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68a201786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2274bb99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e4574fe7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eb7eea54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dfcd500e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1576d2e4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75e01c38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e500006a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INVESTERING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