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2311acb37d47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6e2e5330594f6f"/>
  </p:sldMasterIdLst>
  <p:sldIdLst>
    <p:sldId xmlns:r="http://schemas.openxmlformats.org/officeDocument/2006/relationships" id="256" r:id="R64081807f3c545f1"/>
    <p:sldId xmlns:r="http://schemas.openxmlformats.org/officeDocument/2006/relationships" id="257" r:id="R3e388fd1e5054640"/>
    <p:sldId xmlns:r="http://schemas.openxmlformats.org/officeDocument/2006/relationships" id="258" r:id="Rb6f37e04f1a24f2a"/>
    <p:sldId xmlns:r="http://schemas.openxmlformats.org/officeDocument/2006/relationships" id="259" r:id="Rfe296f93d3be4560"/>
    <p:sldId xmlns:r="http://schemas.openxmlformats.org/officeDocument/2006/relationships" id="260" r:id="R2ed30ef31fdb4b20"/>
    <p:sldId xmlns:r="http://schemas.openxmlformats.org/officeDocument/2006/relationships" id="261" r:id="R87022f8f0dc84123"/>
    <p:sldId xmlns:r="http://schemas.openxmlformats.org/officeDocument/2006/relationships" id="262" r:id="Rc19f1dc4dc1c4d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e2e5330594f6f" /><Relationship Type="http://schemas.openxmlformats.org/officeDocument/2006/relationships/slide" Target="/ppt/slides/slide1.xml" Id="R64081807f3c545f1" /><Relationship Type="http://schemas.openxmlformats.org/officeDocument/2006/relationships/slide" Target="/ppt/slides/slide2.xml" Id="R3e388fd1e5054640" /><Relationship Type="http://schemas.openxmlformats.org/officeDocument/2006/relationships/slide" Target="/ppt/slides/slide3.xml" Id="Rb6f37e04f1a24f2a" /><Relationship Type="http://schemas.openxmlformats.org/officeDocument/2006/relationships/slide" Target="/ppt/slides/slide4.xml" Id="Rfe296f93d3be4560" /><Relationship Type="http://schemas.openxmlformats.org/officeDocument/2006/relationships/slide" Target="/ppt/slides/slide5.xml" Id="R2ed30ef31fdb4b20" /><Relationship Type="http://schemas.openxmlformats.org/officeDocument/2006/relationships/slide" Target="/ppt/slides/slide6.xml" Id="R87022f8f0dc84123" /><Relationship Type="http://schemas.openxmlformats.org/officeDocument/2006/relationships/slide" Target="/ppt/slides/slide7.xml" Id="Rc19f1dc4dc1c4d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91f86e49a47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e5a3440504098" /><Relationship Type="http://schemas.openxmlformats.org/officeDocument/2006/relationships/theme" Target="/ppt/slideMasters/theme/theme1.xml" Id="R6dd3fce08e3e41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6e5a34405040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9882f9db940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27c91c40743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26a99255e43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09887e7954f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4e4a56e4c4a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74c48b36044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1d914ab664a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DALMA AS ble etablert [år] og holder til i Blystadlia.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929 708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BJØRNSEN MARIANNE DALAND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Marianne Daland, Elgtråkket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921 410 751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