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df2606656345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324e824b9c4753"/>
  </p:sldMasterIdLst>
  <p:sldIdLst>
    <p:sldId xmlns:r="http://schemas.openxmlformats.org/officeDocument/2006/relationships" id="256" r:id="R1cf9183ecc14411a"/>
    <p:sldId xmlns:r="http://schemas.openxmlformats.org/officeDocument/2006/relationships" id="257" r:id="R220e33ba7834464b"/>
    <p:sldId xmlns:r="http://schemas.openxmlformats.org/officeDocument/2006/relationships" id="258" r:id="R77908c036ab6462e"/>
    <p:sldId xmlns:r="http://schemas.openxmlformats.org/officeDocument/2006/relationships" id="259" r:id="R4c7495695524441d"/>
    <p:sldId xmlns:r="http://schemas.openxmlformats.org/officeDocument/2006/relationships" id="260" r:id="Rb090c32e0e0242d3"/>
    <p:sldId xmlns:r="http://schemas.openxmlformats.org/officeDocument/2006/relationships" id="261" r:id="R5de64eb1f8fe45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324e824b9c4753" /><Relationship Type="http://schemas.openxmlformats.org/officeDocument/2006/relationships/slide" Target="/ppt/slides/slide1.xml" Id="R1cf9183ecc14411a" /><Relationship Type="http://schemas.openxmlformats.org/officeDocument/2006/relationships/slide" Target="/ppt/slides/slide2.xml" Id="R220e33ba7834464b" /><Relationship Type="http://schemas.openxmlformats.org/officeDocument/2006/relationships/slide" Target="/ppt/slides/slide3.xml" Id="R77908c036ab6462e" /><Relationship Type="http://schemas.openxmlformats.org/officeDocument/2006/relationships/slide" Target="/ppt/slides/slide4.xml" Id="R4c7495695524441d" /><Relationship Type="http://schemas.openxmlformats.org/officeDocument/2006/relationships/slide" Target="/ppt/slides/slide5.xml" Id="Rb090c32e0e0242d3" /><Relationship Type="http://schemas.openxmlformats.org/officeDocument/2006/relationships/slide" Target="/ppt/slides/slide6.xml" Id="R5de64eb1f8fe45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88d7edcdc64a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5075e08964278" /><Relationship Type="http://schemas.openxmlformats.org/officeDocument/2006/relationships/theme" Target="/ppt/slideMasters/theme/theme1.xml" Id="R5251c5d10b454f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85075e089642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5287b95a74c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5909db0fb44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0531e789645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53c5e72d347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e2ed9a4cb4b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85d5a6f9742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Marianne Daland, Elgtråkket 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2014 Blystadlia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921 410 751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