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764cf680e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b6bf2afb8479e"/>
  </p:sldMasterIdLst>
  <p:sldIdLst>
    <p:sldId xmlns:r="http://schemas.openxmlformats.org/officeDocument/2006/relationships" id="256" r:id="R9ccceec6ba804259"/>
    <p:sldId xmlns:r="http://schemas.openxmlformats.org/officeDocument/2006/relationships" id="257" r:id="Ra3d0e3fb4b77460e"/>
    <p:sldId xmlns:r="http://schemas.openxmlformats.org/officeDocument/2006/relationships" id="258" r:id="Rad904e0dc9e94b0c"/>
    <p:sldId xmlns:r="http://schemas.openxmlformats.org/officeDocument/2006/relationships" id="259" r:id="Re98497deb5e44f90"/>
    <p:sldId xmlns:r="http://schemas.openxmlformats.org/officeDocument/2006/relationships" id="260" r:id="R14f0df5cd9e541fa"/>
    <p:sldId xmlns:r="http://schemas.openxmlformats.org/officeDocument/2006/relationships" id="261" r:id="R16d3601095e84413"/>
    <p:sldId xmlns:r="http://schemas.openxmlformats.org/officeDocument/2006/relationships" id="262" r:id="R1b56a4b73984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b6bf2afb8479e" /><Relationship Type="http://schemas.openxmlformats.org/officeDocument/2006/relationships/slide" Target="/ppt/slides/slide1.xml" Id="R9ccceec6ba804259" /><Relationship Type="http://schemas.openxmlformats.org/officeDocument/2006/relationships/slide" Target="/ppt/slides/slide2.xml" Id="Ra3d0e3fb4b77460e" /><Relationship Type="http://schemas.openxmlformats.org/officeDocument/2006/relationships/slide" Target="/ppt/slides/slide3.xml" Id="Rad904e0dc9e94b0c" /><Relationship Type="http://schemas.openxmlformats.org/officeDocument/2006/relationships/slide" Target="/ppt/slides/slide4.xml" Id="Re98497deb5e44f90" /><Relationship Type="http://schemas.openxmlformats.org/officeDocument/2006/relationships/slide" Target="/ppt/slides/slide5.xml" Id="R14f0df5cd9e541fa" /><Relationship Type="http://schemas.openxmlformats.org/officeDocument/2006/relationships/slide" Target="/ppt/slides/slide6.xml" Id="R16d3601095e84413" /><Relationship Type="http://schemas.openxmlformats.org/officeDocument/2006/relationships/slide" Target="/ppt/slides/slide7.xml" Id="R1b56a4b73984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9c4b8d120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148481ea4410" /><Relationship Type="http://schemas.openxmlformats.org/officeDocument/2006/relationships/theme" Target="/ppt/slideMasters/theme/theme1.xml" Id="Rad2eef1a8c7b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3148481ea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b77d4789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7d3c2ff6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5fbc015e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89860998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bed4c95b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9b042bda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fb619974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