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3666fc7bc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972aaee5a4c6b"/>
  </p:sldMasterIdLst>
  <p:sldIdLst>
    <p:sldId xmlns:r="http://schemas.openxmlformats.org/officeDocument/2006/relationships" id="256" r:id="R98cc17164b5c4283"/>
    <p:sldId xmlns:r="http://schemas.openxmlformats.org/officeDocument/2006/relationships" id="257" r:id="Re2c58ae9677e40b2"/>
    <p:sldId xmlns:r="http://schemas.openxmlformats.org/officeDocument/2006/relationships" id="258" r:id="Rf76bb9f51a5f4cd6"/>
    <p:sldId xmlns:r="http://schemas.openxmlformats.org/officeDocument/2006/relationships" id="259" r:id="R1589105840b444d5"/>
    <p:sldId xmlns:r="http://schemas.openxmlformats.org/officeDocument/2006/relationships" id="260" r:id="Redca9f3749b74405"/>
    <p:sldId xmlns:r="http://schemas.openxmlformats.org/officeDocument/2006/relationships" id="261" r:id="Re0ea8389320c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972aaee5a4c6b" /><Relationship Type="http://schemas.openxmlformats.org/officeDocument/2006/relationships/slide" Target="/ppt/slides/slide1.xml" Id="R98cc17164b5c4283" /><Relationship Type="http://schemas.openxmlformats.org/officeDocument/2006/relationships/slide" Target="/ppt/slides/slide2.xml" Id="Re2c58ae9677e40b2" /><Relationship Type="http://schemas.openxmlformats.org/officeDocument/2006/relationships/slide" Target="/ppt/slides/slide3.xml" Id="Rf76bb9f51a5f4cd6" /><Relationship Type="http://schemas.openxmlformats.org/officeDocument/2006/relationships/slide" Target="/ppt/slides/slide4.xml" Id="R1589105840b444d5" /><Relationship Type="http://schemas.openxmlformats.org/officeDocument/2006/relationships/slide" Target="/ppt/slides/slide5.xml" Id="Redca9f3749b74405" /><Relationship Type="http://schemas.openxmlformats.org/officeDocument/2006/relationships/slide" Target="/ppt/slides/slide6.xml" Id="Re0ea8389320c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d866bc68c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309d28b7424f" /><Relationship Type="http://schemas.openxmlformats.org/officeDocument/2006/relationships/theme" Target="/ppt/slideMasters/theme/theme1.xml" Id="R2fc54b2f2001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a309d28b7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04a80a59e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8747ec25d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71ace9fb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7fcba54c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53d3da660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13c595daa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