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8aa1b3f24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0c7dfb52754967"/>
  </p:sldMasterIdLst>
  <p:sldIdLst>
    <p:sldId xmlns:r="http://schemas.openxmlformats.org/officeDocument/2006/relationships" id="256" r:id="R75e8114049ce45d8"/>
    <p:sldId xmlns:r="http://schemas.openxmlformats.org/officeDocument/2006/relationships" id="257" r:id="Rf4cb121740cd4efa"/>
    <p:sldId xmlns:r="http://schemas.openxmlformats.org/officeDocument/2006/relationships" id="258" r:id="R4f13dce638624818"/>
    <p:sldId xmlns:r="http://schemas.openxmlformats.org/officeDocument/2006/relationships" id="259" r:id="Rba48f04da9e24edc"/>
    <p:sldId xmlns:r="http://schemas.openxmlformats.org/officeDocument/2006/relationships" id="260" r:id="R61a2d79440214c41"/>
    <p:sldId xmlns:r="http://schemas.openxmlformats.org/officeDocument/2006/relationships" id="261" r:id="R80321bfe23f84335"/>
    <p:sldId xmlns:r="http://schemas.openxmlformats.org/officeDocument/2006/relationships" id="262" r:id="R20424c750c0f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c7dfb52754967" /><Relationship Type="http://schemas.openxmlformats.org/officeDocument/2006/relationships/slide" Target="/ppt/slides/slide1.xml" Id="R75e8114049ce45d8" /><Relationship Type="http://schemas.openxmlformats.org/officeDocument/2006/relationships/slide" Target="/ppt/slides/slide2.xml" Id="Rf4cb121740cd4efa" /><Relationship Type="http://schemas.openxmlformats.org/officeDocument/2006/relationships/slide" Target="/ppt/slides/slide3.xml" Id="R4f13dce638624818" /><Relationship Type="http://schemas.openxmlformats.org/officeDocument/2006/relationships/slide" Target="/ppt/slides/slide4.xml" Id="Rba48f04da9e24edc" /><Relationship Type="http://schemas.openxmlformats.org/officeDocument/2006/relationships/slide" Target="/ppt/slides/slide5.xml" Id="R61a2d79440214c41" /><Relationship Type="http://schemas.openxmlformats.org/officeDocument/2006/relationships/slide" Target="/ppt/slides/slide6.xml" Id="R80321bfe23f84335" /><Relationship Type="http://schemas.openxmlformats.org/officeDocument/2006/relationships/slide" Target="/ppt/slides/slide7.xml" Id="R20424c750c0f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76954c06a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2d017a2cb4dc0" /><Relationship Type="http://schemas.openxmlformats.org/officeDocument/2006/relationships/theme" Target="/ppt/slideMasters/theme/theme1.xml" Id="Rbbd3f36b9f4b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2d017a2cb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0898399314d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3837de9ca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affa62781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d342f191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552054772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03c753df4c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d8618d324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ECTECH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454 307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862 295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SIGURD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