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3ec7826cc141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c643d9ecda4396"/>
  </p:sldMasterIdLst>
  <p:sldIdLst>
    <p:sldId xmlns:r="http://schemas.openxmlformats.org/officeDocument/2006/relationships" id="256" r:id="Rbf80f9ffb316421d"/>
    <p:sldId xmlns:r="http://schemas.openxmlformats.org/officeDocument/2006/relationships" id="257" r:id="Rc44abfafe1cb419f"/>
    <p:sldId xmlns:r="http://schemas.openxmlformats.org/officeDocument/2006/relationships" id="258" r:id="Rb1c61c154aa14de8"/>
    <p:sldId xmlns:r="http://schemas.openxmlformats.org/officeDocument/2006/relationships" id="259" r:id="Rb5e01fa1c32544b3"/>
    <p:sldId xmlns:r="http://schemas.openxmlformats.org/officeDocument/2006/relationships" id="260" r:id="R306238ef5de946d8"/>
    <p:sldId xmlns:r="http://schemas.openxmlformats.org/officeDocument/2006/relationships" id="261" r:id="R8e61beba2c284379"/>
    <p:sldId xmlns:r="http://schemas.openxmlformats.org/officeDocument/2006/relationships" id="262" r:id="Re89bc6d6fdd141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c643d9ecda4396" /><Relationship Type="http://schemas.openxmlformats.org/officeDocument/2006/relationships/slide" Target="/ppt/slides/slide1.xml" Id="Rbf80f9ffb316421d" /><Relationship Type="http://schemas.openxmlformats.org/officeDocument/2006/relationships/slide" Target="/ppt/slides/slide2.xml" Id="Rc44abfafe1cb419f" /><Relationship Type="http://schemas.openxmlformats.org/officeDocument/2006/relationships/slide" Target="/ppt/slides/slide3.xml" Id="Rb1c61c154aa14de8" /><Relationship Type="http://schemas.openxmlformats.org/officeDocument/2006/relationships/slide" Target="/ppt/slides/slide4.xml" Id="Rb5e01fa1c32544b3" /><Relationship Type="http://schemas.openxmlformats.org/officeDocument/2006/relationships/slide" Target="/ppt/slides/slide5.xml" Id="R306238ef5de946d8" /><Relationship Type="http://schemas.openxmlformats.org/officeDocument/2006/relationships/slide" Target="/ppt/slides/slide6.xml" Id="R8e61beba2c284379" /><Relationship Type="http://schemas.openxmlformats.org/officeDocument/2006/relationships/slide" Target="/ppt/slides/slide7.xml" Id="Re89bc6d6fdd141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38095b25df46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51037b51c4762" /><Relationship Type="http://schemas.openxmlformats.org/officeDocument/2006/relationships/theme" Target="/ppt/slideMasters/theme/theme1.xml" Id="R3d36bc5f94994f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b51037b51c47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3a6eeac3444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6543895a241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c7161b1d749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dccc0db6648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e7e29484843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b9b58b8184c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47427259c45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LIGAARD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LIGAARD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−149 534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4 576 898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57 381 056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223 989 776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GLIGAARD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IVR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Husbyfaret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7505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921 326 483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