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0004d0b2b48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9ad121274e470e"/>
  </p:sldMasterIdLst>
  <p:sldIdLst>
    <p:sldId xmlns:r="http://schemas.openxmlformats.org/officeDocument/2006/relationships" id="256" r:id="R3578c99b7a704046"/>
    <p:sldId xmlns:r="http://schemas.openxmlformats.org/officeDocument/2006/relationships" id="257" r:id="Rf1a2f662cf794a72"/>
    <p:sldId xmlns:r="http://schemas.openxmlformats.org/officeDocument/2006/relationships" id="258" r:id="R352fd9f9b0dc4374"/>
    <p:sldId xmlns:r="http://schemas.openxmlformats.org/officeDocument/2006/relationships" id="259" r:id="R96a1ccfd3b364bb7"/>
    <p:sldId xmlns:r="http://schemas.openxmlformats.org/officeDocument/2006/relationships" id="260" r:id="R36ce37065ab74245"/>
    <p:sldId xmlns:r="http://schemas.openxmlformats.org/officeDocument/2006/relationships" id="261" r:id="R64a7e7d599774983"/>
    <p:sldId xmlns:r="http://schemas.openxmlformats.org/officeDocument/2006/relationships" id="262" r:id="R9b029ebb4d1a4d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ad121274e470e" /><Relationship Type="http://schemas.openxmlformats.org/officeDocument/2006/relationships/slide" Target="/ppt/slides/slide1.xml" Id="R3578c99b7a704046" /><Relationship Type="http://schemas.openxmlformats.org/officeDocument/2006/relationships/slide" Target="/ppt/slides/slide2.xml" Id="Rf1a2f662cf794a72" /><Relationship Type="http://schemas.openxmlformats.org/officeDocument/2006/relationships/slide" Target="/ppt/slides/slide3.xml" Id="R352fd9f9b0dc4374" /><Relationship Type="http://schemas.openxmlformats.org/officeDocument/2006/relationships/slide" Target="/ppt/slides/slide4.xml" Id="R96a1ccfd3b364bb7" /><Relationship Type="http://schemas.openxmlformats.org/officeDocument/2006/relationships/slide" Target="/ppt/slides/slide5.xml" Id="R36ce37065ab74245" /><Relationship Type="http://schemas.openxmlformats.org/officeDocument/2006/relationships/slide" Target="/ppt/slides/slide6.xml" Id="R64a7e7d599774983" /><Relationship Type="http://schemas.openxmlformats.org/officeDocument/2006/relationships/slide" Target="/ppt/slides/slide7.xml" Id="R9b029ebb4d1a4d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6469c05744f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2c76352e54cfa" /><Relationship Type="http://schemas.openxmlformats.org/officeDocument/2006/relationships/theme" Target="/ppt/slideMasters/theme/theme1.xml" Id="Rb23e407d98ac46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2c76352e5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51bcfd66e45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2ce44968f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2a80dc81d47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0d638fb95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e50d7fb67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38ca59c21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4080594e343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REVISJON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10 184 262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10 275 106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RUNE NYLÆNDE FRAMNES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Spangrudvegen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921 308 760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REVISJON AS</a:t>
            </a:r>
          </a:p>
        </p:txBody>
      </p:sp>
    </p:spTree>
  </p:cSld>
  <p:clrMapOvr>
    <a:masterClrMapping xmlns:a="http://schemas.openxmlformats.org/drawingml/2006/main"/>
  </p:clrMapOvr>
</p:sld>
</file>