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5e713797a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2a41bf85842cf"/>
  </p:sldMasterIdLst>
  <p:sldIdLst>
    <p:sldId xmlns:r="http://schemas.openxmlformats.org/officeDocument/2006/relationships" id="256" r:id="R1bf7e07a5cfe41d4"/>
    <p:sldId xmlns:r="http://schemas.openxmlformats.org/officeDocument/2006/relationships" id="257" r:id="Rd3b8a36fd7fc434e"/>
    <p:sldId xmlns:r="http://schemas.openxmlformats.org/officeDocument/2006/relationships" id="258" r:id="R6f912e7752324e3f"/>
    <p:sldId xmlns:r="http://schemas.openxmlformats.org/officeDocument/2006/relationships" id="259" r:id="R15967732ea604846"/>
    <p:sldId xmlns:r="http://schemas.openxmlformats.org/officeDocument/2006/relationships" id="260" r:id="Rde3e7d9f62684794"/>
    <p:sldId xmlns:r="http://schemas.openxmlformats.org/officeDocument/2006/relationships" id="261" r:id="Rb9a7d5a7c87a4917"/>
    <p:sldId xmlns:r="http://schemas.openxmlformats.org/officeDocument/2006/relationships" id="262" r:id="R62a276f67a7f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2a41bf85842cf" /><Relationship Type="http://schemas.openxmlformats.org/officeDocument/2006/relationships/slide" Target="/ppt/slides/slide1.xml" Id="R1bf7e07a5cfe41d4" /><Relationship Type="http://schemas.openxmlformats.org/officeDocument/2006/relationships/slide" Target="/ppt/slides/slide2.xml" Id="Rd3b8a36fd7fc434e" /><Relationship Type="http://schemas.openxmlformats.org/officeDocument/2006/relationships/slide" Target="/ppt/slides/slide3.xml" Id="R6f912e7752324e3f" /><Relationship Type="http://schemas.openxmlformats.org/officeDocument/2006/relationships/slide" Target="/ppt/slides/slide4.xml" Id="R15967732ea604846" /><Relationship Type="http://schemas.openxmlformats.org/officeDocument/2006/relationships/slide" Target="/ppt/slides/slide5.xml" Id="Rde3e7d9f62684794" /><Relationship Type="http://schemas.openxmlformats.org/officeDocument/2006/relationships/slide" Target="/ppt/slides/slide6.xml" Id="Rb9a7d5a7c87a4917" /><Relationship Type="http://schemas.openxmlformats.org/officeDocument/2006/relationships/slide" Target="/ppt/slides/slide7.xml" Id="R62a276f67a7f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538f81fe0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45ab025c0416b" /><Relationship Type="http://schemas.openxmlformats.org/officeDocument/2006/relationships/theme" Target="/ppt/slideMasters/theme/theme1.xml" Id="R00f94a3cc0c1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45ab025c0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05ac6f85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eb39a410f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d3361839c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dc9f68f69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9ba84f967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abd4a6cd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127d41d7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