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879c76a74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1e0307a7d44de"/>
  </p:sldMasterIdLst>
  <p:sldIdLst>
    <p:sldId xmlns:r="http://schemas.openxmlformats.org/officeDocument/2006/relationships" id="256" r:id="Rcc5aff083c434fef"/>
    <p:sldId xmlns:r="http://schemas.openxmlformats.org/officeDocument/2006/relationships" id="257" r:id="R8857803736ba49b0"/>
    <p:sldId xmlns:r="http://schemas.openxmlformats.org/officeDocument/2006/relationships" id="258" r:id="Re80573ad26c54824"/>
    <p:sldId xmlns:r="http://schemas.openxmlformats.org/officeDocument/2006/relationships" id="259" r:id="R7525b68f272344d5"/>
    <p:sldId xmlns:r="http://schemas.openxmlformats.org/officeDocument/2006/relationships" id="260" r:id="R4ff2c3f8e2714523"/>
    <p:sldId xmlns:r="http://schemas.openxmlformats.org/officeDocument/2006/relationships" id="261" r:id="R38162a600dac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1e0307a7d44de" /><Relationship Type="http://schemas.openxmlformats.org/officeDocument/2006/relationships/slide" Target="/ppt/slides/slide1.xml" Id="Rcc5aff083c434fef" /><Relationship Type="http://schemas.openxmlformats.org/officeDocument/2006/relationships/slide" Target="/ppt/slides/slide2.xml" Id="R8857803736ba49b0" /><Relationship Type="http://schemas.openxmlformats.org/officeDocument/2006/relationships/slide" Target="/ppt/slides/slide3.xml" Id="Re80573ad26c54824" /><Relationship Type="http://schemas.openxmlformats.org/officeDocument/2006/relationships/slide" Target="/ppt/slides/slide4.xml" Id="R7525b68f272344d5" /><Relationship Type="http://schemas.openxmlformats.org/officeDocument/2006/relationships/slide" Target="/ppt/slides/slide5.xml" Id="R4ff2c3f8e2714523" /><Relationship Type="http://schemas.openxmlformats.org/officeDocument/2006/relationships/slide" Target="/ppt/slides/slide6.xml" Id="R38162a600dac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eb1c7ed01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8b049e1a472a" /><Relationship Type="http://schemas.openxmlformats.org/officeDocument/2006/relationships/theme" Target="/ppt/slideMasters/theme/theme1.xml" Id="Rbb72c438c613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c8b049e1a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c3f9de9e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ca10f33d8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64d50248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bf914bbe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689c5293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35e65bbb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