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fda9fc5d8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8ab9ad17a4125"/>
  </p:sldMasterIdLst>
  <p:sldIdLst>
    <p:sldId xmlns:r="http://schemas.openxmlformats.org/officeDocument/2006/relationships" id="256" r:id="R63194704bd2a4f87"/>
    <p:sldId xmlns:r="http://schemas.openxmlformats.org/officeDocument/2006/relationships" id="257" r:id="Rab942eb1fef642cd"/>
    <p:sldId xmlns:r="http://schemas.openxmlformats.org/officeDocument/2006/relationships" id="258" r:id="R48cdfaf7cc7042ea"/>
    <p:sldId xmlns:r="http://schemas.openxmlformats.org/officeDocument/2006/relationships" id="259" r:id="R3fff43ad991f4531"/>
    <p:sldId xmlns:r="http://schemas.openxmlformats.org/officeDocument/2006/relationships" id="260" r:id="Ref0fec29887e4417"/>
    <p:sldId xmlns:r="http://schemas.openxmlformats.org/officeDocument/2006/relationships" id="261" r:id="R1ab29411fd1e44f0"/>
    <p:sldId xmlns:r="http://schemas.openxmlformats.org/officeDocument/2006/relationships" id="262" r:id="R7287f420d8be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8ab9ad17a4125" /><Relationship Type="http://schemas.openxmlformats.org/officeDocument/2006/relationships/slide" Target="/ppt/slides/slide1.xml" Id="R63194704bd2a4f87" /><Relationship Type="http://schemas.openxmlformats.org/officeDocument/2006/relationships/slide" Target="/ppt/slides/slide2.xml" Id="Rab942eb1fef642cd" /><Relationship Type="http://schemas.openxmlformats.org/officeDocument/2006/relationships/slide" Target="/ppt/slides/slide3.xml" Id="R48cdfaf7cc7042ea" /><Relationship Type="http://schemas.openxmlformats.org/officeDocument/2006/relationships/slide" Target="/ppt/slides/slide4.xml" Id="R3fff43ad991f4531" /><Relationship Type="http://schemas.openxmlformats.org/officeDocument/2006/relationships/slide" Target="/ppt/slides/slide5.xml" Id="Ref0fec29887e4417" /><Relationship Type="http://schemas.openxmlformats.org/officeDocument/2006/relationships/slide" Target="/ppt/slides/slide6.xml" Id="R1ab29411fd1e44f0" /><Relationship Type="http://schemas.openxmlformats.org/officeDocument/2006/relationships/slide" Target="/ppt/slides/slide7.xml" Id="R7287f420d8be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4527f5d95a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ea2fe6bd413c" /><Relationship Type="http://schemas.openxmlformats.org/officeDocument/2006/relationships/theme" Target="/ppt/slideMasters/theme/theme1.xml" Id="R779898c9acbe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c0ea2fe6bd41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ea8db81f0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950659a3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11b213da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c4d101668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ddf637feb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847a33cb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4ff0ab8247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ØKONOMI OG HR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55 556 456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6 586 600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5 539 752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27 165 249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TASI AS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DIGERLAND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ØIEN SKARE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trym.sivertsen@kl.no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921 235 380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ØKONOMI OG HR AS</a:t>
            </a:r>
          </a:p>
        </p:txBody>
      </p:sp>
    </p:spTree>
  </p:cSld>
  <p:clrMapOvr>
    <a:masterClrMapping xmlns:a="http://schemas.openxmlformats.org/drawingml/2006/main"/>
  </p:clrMapOvr>
</p:sld>
</file>