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1b307cc4734d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99375ed56e4eb5"/>
  </p:sldMasterIdLst>
  <p:sldIdLst>
    <p:sldId xmlns:r="http://schemas.openxmlformats.org/officeDocument/2006/relationships" id="256" r:id="R793bd03a29924305"/>
    <p:sldId xmlns:r="http://schemas.openxmlformats.org/officeDocument/2006/relationships" id="257" r:id="Rd896d01a366546d1"/>
    <p:sldId xmlns:r="http://schemas.openxmlformats.org/officeDocument/2006/relationships" id="258" r:id="R20192443bbde4f85"/>
    <p:sldId xmlns:r="http://schemas.openxmlformats.org/officeDocument/2006/relationships" id="259" r:id="R5a8bd9e169c3477e"/>
    <p:sldId xmlns:r="http://schemas.openxmlformats.org/officeDocument/2006/relationships" id="260" r:id="R2a82f09610e14850"/>
    <p:sldId xmlns:r="http://schemas.openxmlformats.org/officeDocument/2006/relationships" id="261" r:id="R12c2269cb2d64666"/>
    <p:sldId xmlns:r="http://schemas.openxmlformats.org/officeDocument/2006/relationships" id="262" r:id="R7fef469ba9df45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9375ed56e4eb5" /><Relationship Type="http://schemas.openxmlformats.org/officeDocument/2006/relationships/slide" Target="/ppt/slides/slide1.xml" Id="R793bd03a29924305" /><Relationship Type="http://schemas.openxmlformats.org/officeDocument/2006/relationships/slide" Target="/ppt/slides/slide2.xml" Id="Rd896d01a366546d1" /><Relationship Type="http://schemas.openxmlformats.org/officeDocument/2006/relationships/slide" Target="/ppt/slides/slide3.xml" Id="R20192443bbde4f85" /><Relationship Type="http://schemas.openxmlformats.org/officeDocument/2006/relationships/slide" Target="/ppt/slides/slide4.xml" Id="R5a8bd9e169c3477e" /><Relationship Type="http://schemas.openxmlformats.org/officeDocument/2006/relationships/slide" Target="/ppt/slides/slide5.xml" Id="R2a82f09610e14850" /><Relationship Type="http://schemas.openxmlformats.org/officeDocument/2006/relationships/slide" Target="/ppt/slides/slide6.xml" Id="R12c2269cb2d64666" /><Relationship Type="http://schemas.openxmlformats.org/officeDocument/2006/relationships/slide" Target="/ppt/slides/slide7.xml" Id="R7fef469ba9df45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333c2f13248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2be1128b842d5" /><Relationship Type="http://schemas.openxmlformats.org/officeDocument/2006/relationships/theme" Target="/ppt/slideMasters/theme/theme1.xml" Id="R630bab8abd9f4c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52be1128b842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37409fe7e43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3db778ad34c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d912f7d8e4d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de9377bd04d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71fa8dc734d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9fd51b34b4c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bf10aad8a4b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SØBSTAD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SØBSTAD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533 080 249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−6 336 038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−10 284 617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64 286 214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321 170 768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Sandmovegen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59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firmapost@sobstad.no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www.sobstad.no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921 231 849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