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08428dc4b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f09b697fc4a43"/>
  </p:sldMasterIdLst>
  <p:sldIdLst>
    <p:sldId xmlns:r="http://schemas.openxmlformats.org/officeDocument/2006/relationships" id="256" r:id="R4c445da7bc424890"/>
    <p:sldId xmlns:r="http://schemas.openxmlformats.org/officeDocument/2006/relationships" id="257" r:id="R2d6eba8b3d764b82"/>
    <p:sldId xmlns:r="http://schemas.openxmlformats.org/officeDocument/2006/relationships" id="258" r:id="Rf69465a3ce6e4960"/>
    <p:sldId xmlns:r="http://schemas.openxmlformats.org/officeDocument/2006/relationships" id="259" r:id="R2f75c7f8486841e2"/>
    <p:sldId xmlns:r="http://schemas.openxmlformats.org/officeDocument/2006/relationships" id="260" r:id="R0af9802ee8564587"/>
    <p:sldId xmlns:r="http://schemas.openxmlformats.org/officeDocument/2006/relationships" id="261" r:id="R6dd7b012018d431b"/>
    <p:sldId xmlns:r="http://schemas.openxmlformats.org/officeDocument/2006/relationships" id="262" r:id="Rc5ef59885d49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f09b697fc4a43" /><Relationship Type="http://schemas.openxmlformats.org/officeDocument/2006/relationships/slide" Target="/ppt/slides/slide1.xml" Id="R4c445da7bc424890" /><Relationship Type="http://schemas.openxmlformats.org/officeDocument/2006/relationships/slide" Target="/ppt/slides/slide2.xml" Id="R2d6eba8b3d764b82" /><Relationship Type="http://schemas.openxmlformats.org/officeDocument/2006/relationships/slide" Target="/ppt/slides/slide3.xml" Id="Rf69465a3ce6e4960" /><Relationship Type="http://schemas.openxmlformats.org/officeDocument/2006/relationships/slide" Target="/ppt/slides/slide4.xml" Id="R2f75c7f8486841e2" /><Relationship Type="http://schemas.openxmlformats.org/officeDocument/2006/relationships/slide" Target="/ppt/slides/slide5.xml" Id="R0af9802ee8564587" /><Relationship Type="http://schemas.openxmlformats.org/officeDocument/2006/relationships/slide" Target="/ppt/slides/slide6.xml" Id="R6dd7b012018d431b" /><Relationship Type="http://schemas.openxmlformats.org/officeDocument/2006/relationships/slide" Target="/ppt/slides/slide7.xml" Id="Rc5ef59885d49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a8ed53f9c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7afb35874495e" /><Relationship Type="http://schemas.openxmlformats.org/officeDocument/2006/relationships/theme" Target="/ppt/slideMasters/theme/theme1.xml" Id="R9eebc311c240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7afb35874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c2b673124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72d0ff4a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b8958a8ec4b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c94fa77e4c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5f6b5461d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63b3b2e0548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3da47521b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