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2ecf393ddc4c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46d8db602448aa"/>
  </p:sldMasterIdLst>
  <p:sldIdLst>
    <p:sldId xmlns:r="http://schemas.openxmlformats.org/officeDocument/2006/relationships" id="256" r:id="R2b791591edd94828"/>
    <p:sldId xmlns:r="http://schemas.openxmlformats.org/officeDocument/2006/relationships" id="257" r:id="Rfb864d8113fb4c2a"/>
    <p:sldId xmlns:r="http://schemas.openxmlformats.org/officeDocument/2006/relationships" id="258" r:id="R8dddea04f3994ea9"/>
    <p:sldId xmlns:r="http://schemas.openxmlformats.org/officeDocument/2006/relationships" id="259" r:id="R9534edc77a864ebf"/>
    <p:sldId xmlns:r="http://schemas.openxmlformats.org/officeDocument/2006/relationships" id="260" r:id="R791339e6a5dd4969"/>
    <p:sldId xmlns:r="http://schemas.openxmlformats.org/officeDocument/2006/relationships" id="261" r:id="R617969a3f94e4466"/>
    <p:sldId xmlns:r="http://schemas.openxmlformats.org/officeDocument/2006/relationships" id="262" r:id="Rf4a2acbf71ca4b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46d8db602448aa" /><Relationship Type="http://schemas.openxmlformats.org/officeDocument/2006/relationships/slide" Target="/ppt/slides/slide1.xml" Id="R2b791591edd94828" /><Relationship Type="http://schemas.openxmlformats.org/officeDocument/2006/relationships/slide" Target="/ppt/slides/slide2.xml" Id="Rfb864d8113fb4c2a" /><Relationship Type="http://schemas.openxmlformats.org/officeDocument/2006/relationships/slide" Target="/ppt/slides/slide3.xml" Id="R8dddea04f3994ea9" /><Relationship Type="http://schemas.openxmlformats.org/officeDocument/2006/relationships/slide" Target="/ppt/slides/slide4.xml" Id="R9534edc77a864ebf" /><Relationship Type="http://schemas.openxmlformats.org/officeDocument/2006/relationships/slide" Target="/ppt/slides/slide5.xml" Id="R791339e6a5dd4969" /><Relationship Type="http://schemas.openxmlformats.org/officeDocument/2006/relationships/slide" Target="/ppt/slides/slide6.xml" Id="R617969a3f94e4466" /><Relationship Type="http://schemas.openxmlformats.org/officeDocument/2006/relationships/slide" Target="/ppt/slides/slide7.xml" Id="Rf4a2acbf71ca4b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bb2a6b825a42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09c2ab63246a3" /><Relationship Type="http://schemas.openxmlformats.org/officeDocument/2006/relationships/theme" Target="/ppt/slideMasters/theme/theme1.xml" Id="R63556fa644c249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f09c2ab63246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767d75e9547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01d02327146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b0ed344cb4d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41c313c7346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8a74fe82b45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c5b5a596d46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decf0cb5d45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ZIDANE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ZIDANE INVEST AS ble etablert [år] og holder til i Tveit.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−64 495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3 401 396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8 892 452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LUND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ZIDANE EVENT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Dønnestadveien 157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4658 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921 210 167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