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c7752846054d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ec122999304203"/>
  </p:sldMasterIdLst>
  <p:sldIdLst>
    <p:sldId xmlns:r="http://schemas.openxmlformats.org/officeDocument/2006/relationships" id="256" r:id="R14effd5599c449ec"/>
    <p:sldId xmlns:r="http://schemas.openxmlformats.org/officeDocument/2006/relationships" id="257" r:id="R4ff5a591edb84293"/>
    <p:sldId xmlns:r="http://schemas.openxmlformats.org/officeDocument/2006/relationships" id="258" r:id="R51e274fb73864807"/>
    <p:sldId xmlns:r="http://schemas.openxmlformats.org/officeDocument/2006/relationships" id="259" r:id="Rddf2ba9dbc1a4156"/>
    <p:sldId xmlns:r="http://schemas.openxmlformats.org/officeDocument/2006/relationships" id="260" r:id="R6b85c989a2f94414"/>
    <p:sldId xmlns:r="http://schemas.openxmlformats.org/officeDocument/2006/relationships" id="261" r:id="R6bf026a368394eda"/>
    <p:sldId xmlns:r="http://schemas.openxmlformats.org/officeDocument/2006/relationships" id="262" r:id="Ra0fbacb2ba6947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c122999304203" /><Relationship Type="http://schemas.openxmlformats.org/officeDocument/2006/relationships/slide" Target="/ppt/slides/slide1.xml" Id="R14effd5599c449ec" /><Relationship Type="http://schemas.openxmlformats.org/officeDocument/2006/relationships/slide" Target="/ppt/slides/slide2.xml" Id="R4ff5a591edb84293" /><Relationship Type="http://schemas.openxmlformats.org/officeDocument/2006/relationships/slide" Target="/ppt/slides/slide3.xml" Id="R51e274fb73864807" /><Relationship Type="http://schemas.openxmlformats.org/officeDocument/2006/relationships/slide" Target="/ppt/slides/slide4.xml" Id="Rddf2ba9dbc1a4156" /><Relationship Type="http://schemas.openxmlformats.org/officeDocument/2006/relationships/slide" Target="/ppt/slides/slide5.xml" Id="R6b85c989a2f94414" /><Relationship Type="http://schemas.openxmlformats.org/officeDocument/2006/relationships/slide" Target="/ppt/slides/slide6.xml" Id="R6bf026a368394eda" /><Relationship Type="http://schemas.openxmlformats.org/officeDocument/2006/relationships/slide" Target="/ppt/slides/slide7.xml" Id="Ra0fbacb2ba6947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4331e82634d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cd175b002445b" /><Relationship Type="http://schemas.openxmlformats.org/officeDocument/2006/relationships/theme" Target="/ppt/slideMasters/theme/theme1.xml" Id="Rdad446f97fdb42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1cd175b00244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bde03077d42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f68a4ffdc4f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e37815caa4b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030c837fd45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ad07ad26a47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350ba15034e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ab0fa4cee44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ORIENTED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GROUP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2 078 711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5 747 978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THORE HAGA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Haga, Kornstadveien 465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6531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stein@orientedgroup.com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www.multimedianordic.no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921 187 351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