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f670ec15a542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0a82f124744c4f"/>
  </p:sldMasterIdLst>
  <p:sldIdLst>
    <p:sldId xmlns:r="http://schemas.openxmlformats.org/officeDocument/2006/relationships" id="256" r:id="Rf7cf556e24e3464f"/>
    <p:sldId xmlns:r="http://schemas.openxmlformats.org/officeDocument/2006/relationships" id="257" r:id="Rd73e8e3d66d148c9"/>
    <p:sldId xmlns:r="http://schemas.openxmlformats.org/officeDocument/2006/relationships" id="258" r:id="R9e649456c83540b4"/>
    <p:sldId xmlns:r="http://schemas.openxmlformats.org/officeDocument/2006/relationships" id="259" r:id="R8c247621e3664d9a"/>
    <p:sldId xmlns:r="http://schemas.openxmlformats.org/officeDocument/2006/relationships" id="260" r:id="R2b2cfddc18fc421d"/>
    <p:sldId xmlns:r="http://schemas.openxmlformats.org/officeDocument/2006/relationships" id="261" r:id="R21704b72d76e4143"/>
    <p:sldId xmlns:r="http://schemas.openxmlformats.org/officeDocument/2006/relationships" id="262" r:id="R19d695333e6143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a82f124744c4f" /><Relationship Type="http://schemas.openxmlformats.org/officeDocument/2006/relationships/slide" Target="/ppt/slides/slide1.xml" Id="Rf7cf556e24e3464f" /><Relationship Type="http://schemas.openxmlformats.org/officeDocument/2006/relationships/slide" Target="/ppt/slides/slide2.xml" Id="Rd73e8e3d66d148c9" /><Relationship Type="http://schemas.openxmlformats.org/officeDocument/2006/relationships/slide" Target="/ppt/slides/slide3.xml" Id="R9e649456c83540b4" /><Relationship Type="http://schemas.openxmlformats.org/officeDocument/2006/relationships/slide" Target="/ppt/slides/slide4.xml" Id="R8c247621e3664d9a" /><Relationship Type="http://schemas.openxmlformats.org/officeDocument/2006/relationships/slide" Target="/ppt/slides/slide5.xml" Id="R2b2cfddc18fc421d" /><Relationship Type="http://schemas.openxmlformats.org/officeDocument/2006/relationships/slide" Target="/ppt/slides/slide6.xml" Id="R21704b72d76e4143" /><Relationship Type="http://schemas.openxmlformats.org/officeDocument/2006/relationships/slide" Target="/ppt/slides/slide7.xml" Id="R19d695333e6143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6c3cbb10ec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b63328b47424a" /><Relationship Type="http://schemas.openxmlformats.org/officeDocument/2006/relationships/theme" Target="/ppt/slideMasters/theme/theme1.xml" Id="Rdbb607aba3184f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4b63328b4742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3e393fca442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cc1b1b33d4b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fd2c41ef246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4992b585145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2961d9c8848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1240e0ba147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e66fe5cd344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 OG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 OG BYGG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10 341 030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3 486 836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WINIARSKI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