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3c9fc0090641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d88b00a58944a3"/>
  </p:sldMasterIdLst>
  <p:sldIdLst>
    <p:sldId xmlns:r="http://schemas.openxmlformats.org/officeDocument/2006/relationships" id="256" r:id="R2e7c9aabbc4945ba"/>
    <p:sldId xmlns:r="http://schemas.openxmlformats.org/officeDocument/2006/relationships" id="257" r:id="Rd6ef8b0a3f514b60"/>
    <p:sldId xmlns:r="http://schemas.openxmlformats.org/officeDocument/2006/relationships" id="258" r:id="R4c60628aac0e4b53"/>
    <p:sldId xmlns:r="http://schemas.openxmlformats.org/officeDocument/2006/relationships" id="259" r:id="R580d076c4f4b460c"/>
    <p:sldId xmlns:r="http://schemas.openxmlformats.org/officeDocument/2006/relationships" id="260" r:id="R68ae0c935d27401f"/>
    <p:sldId xmlns:r="http://schemas.openxmlformats.org/officeDocument/2006/relationships" id="261" r:id="Rafeda1f40c174a55"/>
    <p:sldId xmlns:r="http://schemas.openxmlformats.org/officeDocument/2006/relationships" id="262" r:id="Rd40cf6912c4c40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d88b00a58944a3" /><Relationship Type="http://schemas.openxmlformats.org/officeDocument/2006/relationships/slide" Target="/ppt/slides/slide1.xml" Id="R2e7c9aabbc4945ba" /><Relationship Type="http://schemas.openxmlformats.org/officeDocument/2006/relationships/slide" Target="/ppt/slides/slide2.xml" Id="Rd6ef8b0a3f514b60" /><Relationship Type="http://schemas.openxmlformats.org/officeDocument/2006/relationships/slide" Target="/ppt/slides/slide3.xml" Id="R4c60628aac0e4b53" /><Relationship Type="http://schemas.openxmlformats.org/officeDocument/2006/relationships/slide" Target="/ppt/slides/slide4.xml" Id="R580d076c4f4b460c" /><Relationship Type="http://schemas.openxmlformats.org/officeDocument/2006/relationships/slide" Target="/ppt/slides/slide5.xml" Id="R68ae0c935d27401f" /><Relationship Type="http://schemas.openxmlformats.org/officeDocument/2006/relationships/slide" Target="/ppt/slides/slide6.xml" Id="Rafeda1f40c174a55" /><Relationship Type="http://schemas.openxmlformats.org/officeDocument/2006/relationships/slide" Target="/ppt/slides/slide7.xml" Id="Rd40cf6912c4c40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f0daec352447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6a0cb87a54ca9" /><Relationship Type="http://schemas.openxmlformats.org/officeDocument/2006/relationships/theme" Target="/ppt/slideMasters/theme/theme1.xml" Id="R004a8e181f634c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e6a0cb87a54c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56fda5ea64a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d2e5235b84e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68ba3022648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77bab26d246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7a9819df744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04e08d9fe45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9830240044f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ARGENTUM 2018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ARGENTUM 2018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31 980 847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30 387 345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31 006 062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296 890 289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297 755 730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OPTIMUM PRIVATE EQUITY 2018 AS  –  47,8 %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LØNNE INVEST AS  –  19,5 %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VARNER PE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KOMMUNALE PENSJONSKASSE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KLAVENESS MARINE FINANCE AS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KOMMUNALE PENSJONSKASSE  –  5,8 %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Bradbenken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921 166 613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