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667555712041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65c6d628b64b84"/>
  </p:sldMasterIdLst>
  <p:sldIdLst>
    <p:sldId xmlns:r="http://schemas.openxmlformats.org/officeDocument/2006/relationships" id="256" r:id="R57ce2fc25bf64df9"/>
    <p:sldId xmlns:r="http://schemas.openxmlformats.org/officeDocument/2006/relationships" id="257" r:id="R098cdff440f848c8"/>
    <p:sldId xmlns:r="http://schemas.openxmlformats.org/officeDocument/2006/relationships" id="258" r:id="R5ee22a3cfe0946ff"/>
    <p:sldId xmlns:r="http://schemas.openxmlformats.org/officeDocument/2006/relationships" id="259" r:id="R6b8e7f313bcf4978"/>
    <p:sldId xmlns:r="http://schemas.openxmlformats.org/officeDocument/2006/relationships" id="260" r:id="R67992ec45c7445e5"/>
    <p:sldId xmlns:r="http://schemas.openxmlformats.org/officeDocument/2006/relationships" id="261" r:id="R8a572e0cb9d2427e"/>
    <p:sldId xmlns:r="http://schemas.openxmlformats.org/officeDocument/2006/relationships" id="262" r:id="R8eac01d6fc1349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65c6d628b64b84" /><Relationship Type="http://schemas.openxmlformats.org/officeDocument/2006/relationships/slide" Target="/ppt/slides/slide1.xml" Id="R57ce2fc25bf64df9" /><Relationship Type="http://schemas.openxmlformats.org/officeDocument/2006/relationships/slide" Target="/ppt/slides/slide2.xml" Id="R098cdff440f848c8" /><Relationship Type="http://schemas.openxmlformats.org/officeDocument/2006/relationships/slide" Target="/ppt/slides/slide3.xml" Id="R5ee22a3cfe0946ff" /><Relationship Type="http://schemas.openxmlformats.org/officeDocument/2006/relationships/slide" Target="/ppt/slides/slide4.xml" Id="R6b8e7f313bcf4978" /><Relationship Type="http://schemas.openxmlformats.org/officeDocument/2006/relationships/slide" Target="/ppt/slides/slide5.xml" Id="R67992ec45c7445e5" /><Relationship Type="http://schemas.openxmlformats.org/officeDocument/2006/relationships/slide" Target="/ppt/slides/slide6.xml" Id="R8a572e0cb9d2427e" /><Relationship Type="http://schemas.openxmlformats.org/officeDocument/2006/relationships/slide" Target="/ppt/slides/slide7.xml" Id="R8eac01d6fc1349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e75f505e5a4c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a96f0a96a4559" /><Relationship Type="http://schemas.openxmlformats.org/officeDocument/2006/relationships/theme" Target="/ppt/slideMasters/theme/theme1.xml" Id="R436fe41be18248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1a96f0a96a45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f4fad047d49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457da55ce40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db8df8aa74d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c057c91fc4a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b0745a86946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e2b78c03943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ea6384a1f47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SPARDAMA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SPARDAMA INVEST AS ble etablert [år] og holder til i Rykkinn.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198 680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1 153 316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1 154 636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BERENTZEN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Saubakken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1349 Rykkinn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921 145 950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SPARDAMA INVEST AS</a:t>
            </a:r>
          </a:p>
        </p:txBody>
      </p:sp>
    </p:spTree>
  </p:cSld>
  <p:clrMapOvr>
    <a:masterClrMapping xmlns:a="http://schemas.openxmlformats.org/drawingml/2006/main"/>
  </p:clrMapOvr>
</p:sld>
</file>