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1f54ff33a74b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2095cfd171461f"/>
  </p:sldMasterIdLst>
  <p:sldIdLst>
    <p:sldId xmlns:r="http://schemas.openxmlformats.org/officeDocument/2006/relationships" id="256" r:id="R9349c37efb3f46e2"/>
    <p:sldId xmlns:r="http://schemas.openxmlformats.org/officeDocument/2006/relationships" id="257" r:id="R3b18a9ce2a574542"/>
    <p:sldId xmlns:r="http://schemas.openxmlformats.org/officeDocument/2006/relationships" id="258" r:id="Rcc3aac1d5bc34dc2"/>
    <p:sldId xmlns:r="http://schemas.openxmlformats.org/officeDocument/2006/relationships" id="259" r:id="R5003a7ec328d4e80"/>
    <p:sldId xmlns:r="http://schemas.openxmlformats.org/officeDocument/2006/relationships" id="260" r:id="R64918744e4544b22"/>
    <p:sldId xmlns:r="http://schemas.openxmlformats.org/officeDocument/2006/relationships" id="261" r:id="Rc96a7453b24642c0"/>
    <p:sldId xmlns:r="http://schemas.openxmlformats.org/officeDocument/2006/relationships" id="262" r:id="R25de92fe4f4041a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2095cfd171461f" /><Relationship Type="http://schemas.openxmlformats.org/officeDocument/2006/relationships/slide" Target="/ppt/slides/slide1.xml" Id="R9349c37efb3f46e2" /><Relationship Type="http://schemas.openxmlformats.org/officeDocument/2006/relationships/slide" Target="/ppt/slides/slide2.xml" Id="R3b18a9ce2a574542" /><Relationship Type="http://schemas.openxmlformats.org/officeDocument/2006/relationships/slide" Target="/ppt/slides/slide3.xml" Id="Rcc3aac1d5bc34dc2" /><Relationship Type="http://schemas.openxmlformats.org/officeDocument/2006/relationships/slide" Target="/ppt/slides/slide4.xml" Id="R5003a7ec328d4e80" /><Relationship Type="http://schemas.openxmlformats.org/officeDocument/2006/relationships/slide" Target="/ppt/slides/slide5.xml" Id="R64918744e4544b22" /><Relationship Type="http://schemas.openxmlformats.org/officeDocument/2006/relationships/slide" Target="/ppt/slides/slide6.xml" Id="Rc96a7453b24642c0" /><Relationship Type="http://schemas.openxmlformats.org/officeDocument/2006/relationships/slide" Target="/ppt/slides/slide7.xml" Id="R25de92fe4f4041a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7ed6ddef14c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e27e2bb2b4949" /><Relationship Type="http://schemas.openxmlformats.org/officeDocument/2006/relationships/theme" Target="/ppt/slideMasters/theme/theme1.xml" Id="R0543024e256f4a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3e27e2bb2b49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f2377eb1d46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9c111c41074d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25473fe8843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56150f66744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12262633142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263950c3f4d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d5c06dd6040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LST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LST REVISJON AS ble etablert [år] og holder til i Kolbotn.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21 224 735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3 966 573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3 148 220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858 143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Kolbotnveien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1410 Kolbotn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921 087 101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LST REVISJON AS</a:t>
            </a:r>
          </a:p>
        </p:txBody>
      </p:sp>
    </p:spTree>
  </p:cSld>
  <p:clrMapOvr>
    <a:masterClrMapping xmlns:a="http://schemas.openxmlformats.org/drawingml/2006/main"/>
  </p:clrMapOvr>
</p:sld>
</file>