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5c3357bf6544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f96b12934e495c"/>
  </p:sldMasterIdLst>
  <p:sldIdLst>
    <p:sldId xmlns:r="http://schemas.openxmlformats.org/officeDocument/2006/relationships" id="256" r:id="R18d778d755584881"/>
    <p:sldId xmlns:r="http://schemas.openxmlformats.org/officeDocument/2006/relationships" id="257" r:id="R57276c5ec9d34cab"/>
    <p:sldId xmlns:r="http://schemas.openxmlformats.org/officeDocument/2006/relationships" id="258" r:id="Rcafe92df298040b4"/>
    <p:sldId xmlns:r="http://schemas.openxmlformats.org/officeDocument/2006/relationships" id="259" r:id="Re60a65a9ccf443de"/>
    <p:sldId xmlns:r="http://schemas.openxmlformats.org/officeDocument/2006/relationships" id="260" r:id="Re339527e7fc14d52"/>
    <p:sldId xmlns:r="http://schemas.openxmlformats.org/officeDocument/2006/relationships" id="261" r:id="R36b481ef2d13487d"/>
    <p:sldId xmlns:r="http://schemas.openxmlformats.org/officeDocument/2006/relationships" id="262" r:id="R18fe97c2119f4c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96b12934e495c" /><Relationship Type="http://schemas.openxmlformats.org/officeDocument/2006/relationships/slide" Target="/ppt/slides/slide1.xml" Id="R18d778d755584881" /><Relationship Type="http://schemas.openxmlformats.org/officeDocument/2006/relationships/slide" Target="/ppt/slides/slide2.xml" Id="R57276c5ec9d34cab" /><Relationship Type="http://schemas.openxmlformats.org/officeDocument/2006/relationships/slide" Target="/ppt/slides/slide3.xml" Id="Rcafe92df298040b4" /><Relationship Type="http://schemas.openxmlformats.org/officeDocument/2006/relationships/slide" Target="/ppt/slides/slide4.xml" Id="Re60a65a9ccf443de" /><Relationship Type="http://schemas.openxmlformats.org/officeDocument/2006/relationships/slide" Target="/ppt/slides/slide5.xml" Id="Re339527e7fc14d52" /><Relationship Type="http://schemas.openxmlformats.org/officeDocument/2006/relationships/slide" Target="/ppt/slides/slide6.xml" Id="R36b481ef2d13487d" /><Relationship Type="http://schemas.openxmlformats.org/officeDocument/2006/relationships/slide" Target="/ppt/slides/slide7.xml" Id="R18fe97c2119f4c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b1f6c7557941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7b4b9aa0e4521" /><Relationship Type="http://schemas.openxmlformats.org/officeDocument/2006/relationships/theme" Target="/ppt/slideMasters/theme/theme1.xml" Id="R043528a014d14d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97b4b9aa0e45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219cbfbbc4d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60920db1644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4982f40fe4d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b0024e50f4e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c991d1a6b4b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e5052e94a4d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3d9e3961744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3 139 258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4 805 250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4 812 655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SKJEFSTAD  –  45,8 %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TETTUM  –  45,8 %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MONICA SUNDBY DOKKEN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ØKONOMI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921 087 012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