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66157be9349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771ca9d91460d"/>
  </p:sldMasterIdLst>
  <p:sldIdLst>
    <p:sldId xmlns:r="http://schemas.openxmlformats.org/officeDocument/2006/relationships" id="256" r:id="Ra3c38c31d8084745"/>
    <p:sldId xmlns:r="http://schemas.openxmlformats.org/officeDocument/2006/relationships" id="257" r:id="Ra97bffa16e484d31"/>
    <p:sldId xmlns:r="http://schemas.openxmlformats.org/officeDocument/2006/relationships" id="258" r:id="Re4b55cd06bf44438"/>
    <p:sldId xmlns:r="http://schemas.openxmlformats.org/officeDocument/2006/relationships" id="259" r:id="Rbb864220d5614967"/>
    <p:sldId xmlns:r="http://schemas.openxmlformats.org/officeDocument/2006/relationships" id="260" r:id="R6bd6b25de9964c6a"/>
    <p:sldId xmlns:r="http://schemas.openxmlformats.org/officeDocument/2006/relationships" id="261" r:id="Reaf3402b5a2248ef"/>
    <p:sldId xmlns:r="http://schemas.openxmlformats.org/officeDocument/2006/relationships" id="262" r:id="R9d22d319033e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771ca9d91460d" /><Relationship Type="http://schemas.openxmlformats.org/officeDocument/2006/relationships/slide" Target="/ppt/slides/slide1.xml" Id="Ra3c38c31d8084745" /><Relationship Type="http://schemas.openxmlformats.org/officeDocument/2006/relationships/slide" Target="/ppt/slides/slide2.xml" Id="Ra97bffa16e484d31" /><Relationship Type="http://schemas.openxmlformats.org/officeDocument/2006/relationships/slide" Target="/ppt/slides/slide3.xml" Id="Re4b55cd06bf44438" /><Relationship Type="http://schemas.openxmlformats.org/officeDocument/2006/relationships/slide" Target="/ppt/slides/slide4.xml" Id="Rbb864220d5614967" /><Relationship Type="http://schemas.openxmlformats.org/officeDocument/2006/relationships/slide" Target="/ppt/slides/slide5.xml" Id="R6bd6b25de9964c6a" /><Relationship Type="http://schemas.openxmlformats.org/officeDocument/2006/relationships/slide" Target="/ppt/slides/slide6.xml" Id="Reaf3402b5a2248ef" /><Relationship Type="http://schemas.openxmlformats.org/officeDocument/2006/relationships/slide" Target="/ppt/slides/slide7.xml" Id="R9d22d319033e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7a2e11886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abfc284a04f48" /><Relationship Type="http://schemas.openxmlformats.org/officeDocument/2006/relationships/theme" Target="/ppt/slideMasters/theme/theme1.xml" Id="Rad6c2a606060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abfc284a04f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0b4a7d9aa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3f027f1ff4f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1ca07fccf4b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41c91f9414c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80865717d45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91520d2034e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73098cea447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KLEPPSETER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KLEPPSETER ANLEGG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6 631 051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KLEPPSETER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Hofsteinveien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