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ef4935540346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6caa54f319451f"/>
  </p:sldMasterIdLst>
  <p:sldIdLst>
    <p:sldId xmlns:r="http://schemas.openxmlformats.org/officeDocument/2006/relationships" id="256" r:id="Ref4940fc0fca4cd4"/>
    <p:sldId xmlns:r="http://schemas.openxmlformats.org/officeDocument/2006/relationships" id="257" r:id="R378daf2d34684c19"/>
    <p:sldId xmlns:r="http://schemas.openxmlformats.org/officeDocument/2006/relationships" id="258" r:id="Ra7e8e9e89e034925"/>
    <p:sldId xmlns:r="http://schemas.openxmlformats.org/officeDocument/2006/relationships" id="259" r:id="Rb7c0e670c30c41e9"/>
    <p:sldId xmlns:r="http://schemas.openxmlformats.org/officeDocument/2006/relationships" id="260" r:id="Rb9fa12cb9f0d44cd"/>
    <p:sldId xmlns:r="http://schemas.openxmlformats.org/officeDocument/2006/relationships" id="261" r:id="R3515e26b64b343b3"/>
    <p:sldId xmlns:r="http://schemas.openxmlformats.org/officeDocument/2006/relationships" id="262" r:id="Rf6ab15fdaf8949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caa54f319451f" /><Relationship Type="http://schemas.openxmlformats.org/officeDocument/2006/relationships/slide" Target="/ppt/slides/slide1.xml" Id="Ref4940fc0fca4cd4" /><Relationship Type="http://schemas.openxmlformats.org/officeDocument/2006/relationships/slide" Target="/ppt/slides/slide2.xml" Id="R378daf2d34684c19" /><Relationship Type="http://schemas.openxmlformats.org/officeDocument/2006/relationships/slide" Target="/ppt/slides/slide3.xml" Id="Ra7e8e9e89e034925" /><Relationship Type="http://schemas.openxmlformats.org/officeDocument/2006/relationships/slide" Target="/ppt/slides/slide4.xml" Id="Rb7c0e670c30c41e9" /><Relationship Type="http://schemas.openxmlformats.org/officeDocument/2006/relationships/slide" Target="/ppt/slides/slide5.xml" Id="Rb9fa12cb9f0d44cd" /><Relationship Type="http://schemas.openxmlformats.org/officeDocument/2006/relationships/slide" Target="/ppt/slides/slide6.xml" Id="R3515e26b64b343b3" /><Relationship Type="http://schemas.openxmlformats.org/officeDocument/2006/relationships/slide" Target="/ppt/slides/slide7.xml" Id="Rf6ab15fdaf8949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dc41f875844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89e7bf8d14db0" /><Relationship Type="http://schemas.openxmlformats.org/officeDocument/2006/relationships/theme" Target="/ppt/slideMasters/theme/theme1.xml" Id="R0d5393bd4a4c40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a89e7bf8d14d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e56679d134b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1b01a6a974b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7b43c80ef41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cb663f06c48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a2ffd508e4d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36e5db39147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81acbd7a04b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AKSJELAG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AKSJELAG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387 846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1 724 735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1 778 270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HORGHAGEN ASLE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STAI OLA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WIBE MARIT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 OLA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AUD JORUNN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LISE MORTENSEN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921 041 004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