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1a7b06cb8c41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16a663917142ed"/>
  </p:sldMasterIdLst>
  <p:sldIdLst>
    <p:sldId xmlns:r="http://schemas.openxmlformats.org/officeDocument/2006/relationships" id="256" r:id="R2f2f71f071e749d6"/>
    <p:sldId xmlns:r="http://schemas.openxmlformats.org/officeDocument/2006/relationships" id="257" r:id="Rdad115706e3b4809"/>
    <p:sldId xmlns:r="http://schemas.openxmlformats.org/officeDocument/2006/relationships" id="258" r:id="Rdeb68a12f24d481b"/>
    <p:sldId xmlns:r="http://schemas.openxmlformats.org/officeDocument/2006/relationships" id="259" r:id="R78731d50ff8a4b21"/>
    <p:sldId xmlns:r="http://schemas.openxmlformats.org/officeDocument/2006/relationships" id="260" r:id="R757b80ed2f944d20"/>
    <p:sldId xmlns:r="http://schemas.openxmlformats.org/officeDocument/2006/relationships" id="261" r:id="R32bb684ceb5346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16a663917142ed" /><Relationship Type="http://schemas.openxmlformats.org/officeDocument/2006/relationships/slide" Target="/ppt/slides/slide1.xml" Id="R2f2f71f071e749d6" /><Relationship Type="http://schemas.openxmlformats.org/officeDocument/2006/relationships/slide" Target="/ppt/slides/slide2.xml" Id="Rdad115706e3b4809" /><Relationship Type="http://schemas.openxmlformats.org/officeDocument/2006/relationships/slide" Target="/ppt/slides/slide3.xml" Id="Rdeb68a12f24d481b" /><Relationship Type="http://schemas.openxmlformats.org/officeDocument/2006/relationships/slide" Target="/ppt/slides/slide4.xml" Id="R78731d50ff8a4b21" /><Relationship Type="http://schemas.openxmlformats.org/officeDocument/2006/relationships/slide" Target="/ppt/slides/slide5.xml" Id="R757b80ed2f944d20" /><Relationship Type="http://schemas.openxmlformats.org/officeDocument/2006/relationships/slide" Target="/ppt/slides/slide6.xml" Id="R32bb684ceb5346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3aae63e8654d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10bf5cfc14373" /><Relationship Type="http://schemas.openxmlformats.org/officeDocument/2006/relationships/theme" Target="/ppt/slideMasters/theme/theme1.xml" Id="Rd771c2b7d3484b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f10bf5cfc143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46ce6c0084f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949701e9e41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6eac9bc354f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180d52fc94e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dc53250dc41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717a7c4cb47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AKSJELAG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921 041 004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