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fcb19a317c42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2a514e6092493f"/>
  </p:sldMasterIdLst>
  <p:sldIdLst>
    <p:sldId xmlns:r="http://schemas.openxmlformats.org/officeDocument/2006/relationships" id="256" r:id="Rfd13cc645a5b4f66"/>
    <p:sldId xmlns:r="http://schemas.openxmlformats.org/officeDocument/2006/relationships" id="257" r:id="R17db2ccf126842db"/>
    <p:sldId xmlns:r="http://schemas.openxmlformats.org/officeDocument/2006/relationships" id="258" r:id="R626c06133e634dd9"/>
    <p:sldId xmlns:r="http://schemas.openxmlformats.org/officeDocument/2006/relationships" id="259" r:id="Rcad36eae05fb4d9b"/>
    <p:sldId xmlns:r="http://schemas.openxmlformats.org/officeDocument/2006/relationships" id="260" r:id="Re974697ea7924f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2a514e6092493f" /><Relationship Type="http://schemas.openxmlformats.org/officeDocument/2006/relationships/slide" Target="/ppt/slides/slide1.xml" Id="Rfd13cc645a5b4f66" /><Relationship Type="http://schemas.openxmlformats.org/officeDocument/2006/relationships/slide" Target="/ppt/slides/slide2.xml" Id="R17db2ccf126842db" /><Relationship Type="http://schemas.openxmlformats.org/officeDocument/2006/relationships/slide" Target="/ppt/slides/slide3.xml" Id="R626c06133e634dd9" /><Relationship Type="http://schemas.openxmlformats.org/officeDocument/2006/relationships/slide" Target="/ppt/slides/slide4.xml" Id="Rcad36eae05fb4d9b" /><Relationship Type="http://schemas.openxmlformats.org/officeDocument/2006/relationships/slide" Target="/ppt/slides/slide5.xml" Id="Re974697ea7924f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a562b99f714e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ee644d1134ec7" /><Relationship Type="http://schemas.openxmlformats.org/officeDocument/2006/relationships/theme" Target="/ppt/slideMasters/theme/theme1.xml" Id="Racd96872e66f48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5ee644d1134e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6a47c973a49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a8bbf27b643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abb7c68f041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c369f6c6d40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967f13ce348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ALFRED MANDAL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MANDAL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ALFRED MANDAL ble etablert [år] og holder til i Vallersund.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MANDAL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MANDAL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MANDAL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Vallersundveien 350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7167 Vallersund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920 895 131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MANDAL</a:t>
            </a:r>
          </a:p>
        </p:txBody>
      </p:sp>
    </p:spTree>
  </p:cSld>
  <p:clrMapOvr>
    <a:masterClrMapping xmlns:a="http://schemas.openxmlformats.org/drawingml/2006/main"/>
  </p:clrMapOvr>
</p:sld>
</file>