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4b7f3170841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c4fa582934ebf"/>
  </p:sldMasterIdLst>
  <p:sldIdLst>
    <p:sldId xmlns:r="http://schemas.openxmlformats.org/officeDocument/2006/relationships" id="256" r:id="R58ba8a061a3c43fd"/>
    <p:sldId xmlns:r="http://schemas.openxmlformats.org/officeDocument/2006/relationships" id="257" r:id="R043634cc417c41c4"/>
    <p:sldId xmlns:r="http://schemas.openxmlformats.org/officeDocument/2006/relationships" id="258" r:id="R2070a2c97e7f485d"/>
    <p:sldId xmlns:r="http://schemas.openxmlformats.org/officeDocument/2006/relationships" id="259" r:id="R838dd63e0175494b"/>
    <p:sldId xmlns:r="http://schemas.openxmlformats.org/officeDocument/2006/relationships" id="260" r:id="R40d252ba6e224c33"/>
    <p:sldId xmlns:r="http://schemas.openxmlformats.org/officeDocument/2006/relationships" id="261" r:id="Rdaf8f33911a3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c4fa582934ebf" /><Relationship Type="http://schemas.openxmlformats.org/officeDocument/2006/relationships/slide" Target="/ppt/slides/slide1.xml" Id="R58ba8a061a3c43fd" /><Relationship Type="http://schemas.openxmlformats.org/officeDocument/2006/relationships/slide" Target="/ppt/slides/slide2.xml" Id="R043634cc417c41c4" /><Relationship Type="http://schemas.openxmlformats.org/officeDocument/2006/relationships/slide" Target="/ppt/slides/slide3.xml" Id="R2070a2c97e7f485d" /><Relationship Type="http://schemas.openxmlformats.org/officeDocument/2006/relationships/slide" Target="/ppt/slides/slide4.xml" Id="R838dd63e0175494b" /><Relationship Type="http://schemas.openxmlformats.org/officeDocument/2006/relationships/slide" Target="/ppt/slides/slide5.xml" Id="R40d252ba6e224c33" /><Relationship Type="http://schemas.openxmlformats.org/officeDocument/2006/relationships/slide" Target="/ppt/slides/slide6.xml" Id="Rdaf8f33911a3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0ac6c1d554e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1c93c551c44e4" /><Relationship Type="http://schemas.openxmlformats.org/officeDocument/2006/relationships/theme" Target="/ppt/slideMasters/theme/theme1.xml" Id="R860d53066675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1c93c551c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d767835c9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401a32f87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ea7c45bf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ff00ef03649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85f6c05c34d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330342e13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MANDAL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Vallersundveien 350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7167 Vallersund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920 895 131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MANDAL</a:t>
            </a:r>
          </a:p>
        </p:txBody>
      </p:sp>
    </p:spTree>
  </p:cSld>
  <p:clrMapOvr>
    <a:masterClrMapping xmlns:a="http://schemas.openxmlformats.org/drawingml/2006/main"/>
  </p:clrMapOvr>
</p:sld>
</file>