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88009a682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72178f8ed41a8"/>
  </p:sldMasterIdLst>
  <p:sldIdLst>
    <p:sldId xmlns:r="http://schemas.openxmlformats.org/officeDocument/2006/relationships" id="256" r:id="Rfd3157c481804e7b"/>
    <p:sldId xmlns:r="http://schemas.openxmlformats.org/officeDocument/2006/relationships" id="257" r:id="R5dbff8725e704efd"/>
    <p:sldId xmlns:r="http://schemas.openxmlformats.org/officeDocument/2006/relationships" id="258" r:id="Rfc707d3e44264655"/>
    <p:sldId xmlns:r="http://schemas.openxmlformats.org/officeDocument/2006/relationships" id="259" r:id="R394412daa8024657"/>
    <p:sldId xmlns:r="http://schemas.openxmlformats.org/officeDocument/2006/relationships" id="260" r:id="Rf6cb95827569446f"/>
    <p:sldId xmlns:r="http://schemas.openxmlformats.org/officeDocument/2006/relationships" id="261" r:id="R56d3ccfdc4ea49a2"/>
    <p:sldId xmlns:r="http://schemas.openxmlformats.org/officeDocument/2006/relationships" id="262" r:id="Rcc5ea100b0b2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72178f8ed41a8" /><Relationship Type="http://schemas.openxmlformats.org/officeDocument/2006/relationships/slide" Target="/ppt/slides/slide1.xml" Id="Rfd3157c481804e7b" /><Relationship Type="http://schemas.openxmlformats.org/officeDocument/2006/relationships/slide" Target="/ppt/slides/slide2.xml" Id="R5dbff8725e704efd" /><Relationship Type="http://schemas.openxmlformats.org/officeDocument/2006/relationships/slide" Target="/ppt/slides/slide3.xml" Id="Rfc707d3e44264655" /><Relationship Type="http://schemas.openxmlformats.org/officeDocument/2006/relationships/slide" Target="/ppt/slides/slide4.xml" Id="R394412daa8024657" /><Relationship Type="http://schemas.openxmlformats.org/officeDocument/2006/relationships/slide" Target="/ppt/slides/slide5.xml" Id="Rf6cb95827569446f" /><Relationship Type="http://schemas.openxmlformats.org/officeDocument/2006/relationships/slide" Target="/ppt/slides/slide6.xml" Id="R56d3ccfdc4ea49a2" /><Relationship Type="http://schemas.openxmlformats.org/officeDocument/2006/relationships/slide" Target="/ppt/slides/slide7.xml" Id="Rcc5ea100b0b2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70bb11572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057fd79f4d75" /><Relationship Type="http://schemas.openxmlformats.org/officeDocument/2006/relationships/theme" Target="/ppt/slideMasters/theme/theme1.xml" Id="R86d80765d442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a057fd79f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ccac254d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6754a22d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0b24d9bb1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a449186a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453c198f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505fc03e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00cc96ba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1 642 763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13 265 540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13 730 121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920 882 676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INVEST AS</a:t>
            </a:r>
          </a:p>
        </p:txBody>
      </p:sp>
    </p:spTree>
  </p:cSld>
  <p:clrMapOvr>
    <a:masterClrMapping xmlns:a="http://schemas.openxmlformats.org/drawingml/2006/main"/>
  </p:clrMapOvr>
</p:sld>
</file>