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1134fd797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4c23774774b3b"/>
  </p:sldMasterIdLst>
  <p:sldIdLst>
    <p:sldId xmlns:r="http://schemas.openxmlformats.org/officeDocument/2006/relationships" id="256" r:id="R290c8084a2614adb"/>
    <p:sldId xmlns:r="http://schemas.openxmlformats.org/officeDocument/2006/relationships" id="257" r:id="R4f3a4515f33148ac"/>
    <p:sldId xmlns:r="http://schemas.openxmlformats.org/officeDocument/2006/relationships" id="258" r:id="Rb57a6f991a7a4059"/>
    <p:sldId xmlns:r="http://schemas.openxmlformats.org/officeDocument/2006/relationships" id="259" r:id="R59605d9211154088"/>
    <p:sldId xmlns:r="http://schemas.openxmlformats.org/officeDocument/2006/relationships" id="260" r:id="Rc174c6881a5c4d6f"/>
    <p:sldId xmlns:r="http://schemas.openxmlformats.org/officeDocument/2006/relationships" id="261" r:id="R9b7ddfb4ad4e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4c23774774b3b" /><Relationship Type="http://schemas.openxmlformats.org/officeDocument/2006/relationships/slide" Target="/ppt/slides/slide1.xml" Id="R290c8084a2614adb" /><Relationship Type="http://schemas.openxmlformats.org/officeDocument/2006/relationships/slide" Target="/ppt/slides/slide2.xml" Id="R4f3a4515f33148ac" /><Relationship Type="http://schemas.openxmlformats.org/officeDocument/2006/relationships/slide" Target="/ppt/slides/slide3.xml" Id="Rb57a6f991a7a4059" /><Relationship Type="http://schemas.openxmlformats.org/officeDocument/2006/relationships/slide" Target="/ppt/slides/slide4.xml" Id="R59605d9211154088" /><Relationship Type="http://schemas.openxmlformats.org/officeDocument/2006/relationships/slide" Target="/ppt/slides/slide5.xml" Id="Rc174c6881a5c4d6f" /><Relationship Type="http://schemas.openxmlformats.org/officeDocument/2006/relationships/slide" Target="/ppt/slides/slide6.xml" Id="R9b7ddfb4ad4e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cb819c732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090876ce245a5" /><Relationship Type="http://schemas.openxmlformats.org/officeDocument/2006/relationships/theme" Target="/ppt/slideMasters/theme/theme1.xml" Id="R7205d09b8cab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090876ce2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c6205abb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f22ea94b0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7e1c96368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853fb0442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9220144d24f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8db8482e6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KVERVA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920 861 008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