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8029a3c20941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2aa658af654200"/>
  </p:sldMasterIdLst>
  <p:sldIdLst>
    <p:sldId xmlns:r="http://schemas.openxmlformats.org/officeDocument/2006/relationships" id="256" r:id="Ra8f69311ffaf4667"/>
    <p:sldId xmlns:r="http://schemas.openxmlformats.org/officeDocument/2006/relationships" id="257" r:id="Ra6c47929ffa84edf"/>
    <p:sldId xmlns:r="http://schemas.openxmlformats.org/officeDocument/2006/relationships" id="258" r:id="R1d1dd3a7b1e64241"/>
    <p:sldId xmlns:r="http://schemas.openxmlformats.org/officeDocument/2006/relationships" id="259" r:id="R809f3c5b8dc5441f"/>
    <p:sldId xmlns:r="http://schemas.openxmlformats.org/officeDocument/2006/relationships" id="260" r:id="Rd15042f792d14e94"/>
    <p:sldId xmlns:r="http://schemas.openxmlformats.org/officeDocument/2006/relationships" id="261" r:id="R44428d62b72647b0"/>
    <p:sldId xmlns:r="http://schemas.openxmlformats.org/officeDocument/2006/relationships" id="262" r:id="R77cffad698fe4c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2aa658af654200" /><Relationship Type="http://schemas.openxmlformats.org/officeDocument/2006/relationships/slide" Target="/ppt/slides/slide1.xml" Id="Ra8f69311ffaf4667" /><Relationship Type="http://schemas.openxmlformats.org/officeDocument/2006/relationships/slide" Target="/ppt/slides/slide2.xml" Id="Ra6c47929ffa84edf" /><Relationship Type="http://schemas.openxmlformats.org/officeDocument/2006/relationships/slide" Target="/ppt/slides/slide3.xml" Id="R1d1dd3a7b1e64241" /><Relationship Type="http://schemas.openxmlformats.org/officeDocument/2006/relationships/slide" Target="/ppt/slides/slide4.xml" Id="R809f3c5b8dc5441f" /><Relationship Type="http://schemas.openxmlformats.org/officeDocument/2006/relationships/slide" Target="/ppt/slides/slide5.xml" Id="Rd15042f792d14e94" /><Relationship Type="http://schemas.openxmlformats.org/officeDocument/2006/relationships/slide" Target="/ppt/slides/slide6.xml" Id="R44428d62b72647b0" /><Relationship Type="http://schemas.openxmlformats.org/officeDocument/2006/relationships/slide" Target="/ppt/slides/slide7.xml" Id="R77cffad698fe4c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39a71776ec43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6b4324484467c" /><Relationship Type="http://schemas.openxmlformats.org/officeDocument/2006/relationships/theme" Target="/ppt/slideMasters/theme/theme1.xml" Id="R71a557806d1d40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b6b432448446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d4d763d5642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549a9a97942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7e790922144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1bad1971849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2628d061645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b8136583244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fa415c0604f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Adminco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Adminco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2 114 631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1 677 399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1 726 956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5 241 925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6 819 373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 ADVICE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CEMI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920 848 621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