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a9269d9e1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90b92f5bb4467"/>
  </p:sldMasterIdLst>
  <p:sldIdLst>
    <p:sldId xmlns:r="http://schemas.openxmlformats.org/officeDocument/2006/relationships" id="256" r:id="R582a25f3ec1b4069"/>
    <p:sldId xmlns:r="http://schemas.openxmlformats.org/officeDocument/2006/relationships" id="257" r:id="Re0975315b2204977"/>
    <p:sldId xmlns:r="http://schemas.openxmlformats.org/officeDocument/2006/relationships" id="258" r:id="R0fa28af6532d4f78"/>
    <p:sldId xmlns:r="http://schemas.openxmlformats.org/officeDocument/2006/relationships" id="259" r:id="Rec96e36eecb14b79"/>
    <p:sldId xmlns:r="http://schemas.openxmlformats.org/officeDocument/2006/relationships" id="260" r:id="R8e809a5805924c94"/>
    <p:sldId xmlns:r="http://schemas.openxmlformats.org/officeDocument/2006/relationships" id="261" r:id="R0cda5f11bc3a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90b92f5bb4467" /><Relationship Type="http://schemas.openxmlformats.org/officeDocument/2006/relationships/slide" Target="/ppt/slides/slide1.xml" Id="R582a25f3ec1b4069" /><Relationship Type="http://schemas.openxmlformats.org/officeDocument/2006/relationships/slide" Target="/ppt/slides/slide2.xml" Id="Re0975315b2204977" /><Relationship Type="http://schemas.openxmlformats.org/officeDocument/2006/relationships/slide" Target="/ppt/slides/slide3.xml" Id="R0fa28af6532d4f78" /><Relationship Type="http://schemas.openxmlformats.org/officeDocument/2006/relationships/slide" Target="/ppt/slides/slide4.xml" Id="Rec96e36eecb14b79" /><Relationship Type="http://schemas.openxmlformats.org/officeDocument/2006/relationships/slide" Target="/ppt/slides/slide5.xml" Id="R8e809a5805924c94" /><Relationship Type="http://schemas.openxmlformats.org/officeDocument/2006/relationships/slide" Target="/ppt/slides/slide6.xml" Id="R0cda5f11bc3a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9bb1dfa37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d4d44339040aa" /><Relationship Type="http://schemas.openxmlformats.org/officeDocument/2006/relationships/theme" Target="/ppt/slideMasters/theme/theme1.xml" Id="R65a9fa702eb4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d4d44339040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ba50b4aa9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101053458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eb03b2a5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6c1584cd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ffafb2f5a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e077629eb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