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043b247dbb3485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0cfe4de164a433b"/>
  </p:sldMasterIdLst>
  <p:sldIdLst>
    <p:sldId xmlns:r="http://schemas.openxmlformats.org/officeDocument/2006/relationships" id="256" r:id="Rc97510439a074df8"/>
    <p:sldId xmlns:r="http://schemas.openxmlformats.org/officeDocument/2006/relationships" id="257" r:id="Ra1f78aec5d7b43dc"/>
    <p:sldId xmlns:r="http://schemas.openxmlformats.org/officeDocument/2006/relationships" id="258" r:id="R027fd8db48d14e6b"/>
    <p:sldId xmlns:r="http://schemas.openxmlformats.org/officeDocument/2006/relationships" id="259" r:id="R8617782b8a7946e8"/>
    <p:sldId xmlns:r="http://schemas.openxmlformats.org/officeDocument/2006/relationships" id="260" r:id="Re01cd811f47c4022"/>
    <p:sldId xmlns:r="http://schemas.openxmlformats.org/officeDocument/2006/relationships" id="261" r:id="R848e6cca93d542c6"/>
    <p:sldId xmlns:r="http://schemas.openxmlformats.org/officeDocument/2006/relationships" id="262" r:id="Rdca4112a4afe401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cfe4de164a433b" /><Relationship Type="http://schemas.openxmlformats.org/officeDocument/2006/relationships/slide" Target="/ppt/slides/slide1.xml" Id="Rc97510439a074df8" /><Relationship Type="http://schemas.openxmlformats.org/officeDocument/2006/relationships/slide" Target="/ppt/slides/slide2.xml" Id="Ra1f78aec5d7b43dc" /><Relationship Type="http://schemas.openxmlformats.org/officeDocument/2006/relationships/slide" Target="/ppt/slides/slide3.xml" Id="R027fd8db48d14e6b" /><Relationship Type="http://schemas.openxmlformats.org/officeDocument/2006/relationships/slide" Target="/ppt/slides/slide4.xml" Id="R8617782b8a7946e8" /><Relationship Type="http://schemas.openxmlformats.org/officeDocument/2006/relationships/slide" Target="/ppt/slides/slide5.xml" Id="Re01cd811f47c4022" /><Relationship Type="http://schemas.openxmlformats.org/officeDocument/2006/relationships/slide" Target="/ppt/slides/slide6.xml" Id="R848e6cca93d542c6" /><Relationship Type="http://schemas.openxmlformats.org/officeDocument/2006/relationships/slide" Target="/ppt/slides/slide7.xml" Id="Rdca4112a4afe401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83c0c9e38e4495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3d6f0628d24b59" /><Relationship Type="http://schemas.openxmlformats.org/officeDocument/2006/relationships/theme" Target="/ppt/slideMasters/theme/theme1.xml" Id="Rda1813409ab14ec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53d6f0628d24b5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0cb5cee40a40e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ee88c30794425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7ba3ed91b7445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4d06fdf82549e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3d7586893c4e4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1ff31dd30a4f8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e7c2cbbd67400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PANDOTIQ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PANDOTIQ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PANDOTIQ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PANDOTIQ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PANDOTIQ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PANDOTIQ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490 742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1 340 742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PANDOTIQ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BAO DANIEL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PANDOTIQ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Daniel Bao, Hovinveien 43F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0576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daniel.bao@progressum.no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920 814 425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PANDOTIQ HOLDING AS</a:t>
            </a:r>
          </a:p>
        </p:txBody>
      </p:sp>
    </p:spTree>
  </p:cSld>
  <p:clrMapOvr>
    <a:masterClrMapping xmlns:a="http://schemas.openxmlformats.org/drawingml/2006/main"/>
  </p:clrMapOvr>
</p:sld>
</file>