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b70bd2e28d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112a87029d4513"/>
  </p:sldMasterIdLst>
  <p:sldIdLst>
    <p:sldId xmlns:r="http://schemas.openxmlformats.org/officeDocument/2006/relationships" id="256" r:id="Ra67812db651d4c60"/>
    <p:sldId xmlns:r="http://schemas.openxmlformats.org/officeDocument/2006/relationships" id="257" r:id="R93142252b12449c6"/>
    <p:sldId xmlns:r="http://schemas.openxmlformats.org/officeDocument/2006/relationships" id="258" r:id="Rf3c3751bf9c24bd6"/>
    <p:sldId xmlns:r="http://schemas.openxmlformats.org/officeDocument/2006/relationships" id="259" r:id="Reed275e976654284"/>
    <p:sldId xmlns:r="http://schemas.openxmlformats.org/officeDocument/2006/relationships" id="260" r:id="R670e8902ba664b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12a87029d4513" /><Relationship Type="http://schemas.openxmlformats.org/officeDocument/2006/relationships/slide" Target="/ppt/slides/slide1.xml" Id="Ra67812db651d4c60" /><Relationship Type="http://schemas.openxmlformats.org/officeDocument/2006/relationships/slide" Target="/ppt/slides/slide2.xml" Id="R93142252b12449c6" /><Relationship Type="http://schemas.openxmlformats.org/officeDocument/2006/relationships/slide" Target="/ppt/slides/slide3.xml" Id="Rf3c3751bf9c24bd6" /><Relationship Type="http://schemas.openxmlformats.org/officeDocument/2006/relationships/slide" Target="/ppt/slides/slide4.xml" Id="Reed275e976654284" /><Relationship Type="http://schemas.openxmlformats.org/officeDocument/2006/relationships/slide" Target="/ppt/slides/slide5.xml" Id="R670e8902ba664b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9aa0b0f4145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0336a9c3b48c1" /><Relationship Type="http://schemas.openxmlformats.org/officeDocument/2006/relationships/theme" Target="/ppt/slideMasters/theme/theme1.xml" Id="Rcd72a45b47a741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30336a9c3b48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4c04818f04c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32f58eba549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07397ad744a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fc7c17c3442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e26f71891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MARKS TRANSPORTER MARKS KRIZANOVSKIS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 TRANSPORTER MARKS KRIZANOVSKIS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Bjørgedalen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920 795 110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