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a0f4709e1544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85ef855eb64d20"/>
  </p:sldMasterIdLst>
  <p:sldIdLst>
    <p:sldId xmlns:r="http://schemas.openxmlformats.org/officeDocument/2006/relationships" id="256" r:id="R22dda1a6fa4743be"/>
    <p:sldId xmlns:r="http://schemas.openxmlformats.org/officeDocument/2006/relationships" id="257" r:id="Rf3eba384a90c4a18"/>
    <p:sldId xmlns:r="http://schemas.openxmlformats.org/officeDocument/2006/relationships" id="258" r:id="Rca91cd6c67934a18"/>
    <p:sldId xmlns:r="http://schemas.openxmlformats.org/officeDocument/2006/relationships" id="259" r:id="R325f5894c4694b71"/>
    <p:sldId xmlns:r="http://schemas.openxmlformats.org/officeDocument/2006/relationships" id="260" r:id="R24e9de87bf844b0f"/>
    <p:sldId xmlns:r="http://schemas.openxmlformats.org/officeDocument/2006/relationships" id="261" r:id="R8f47a37162c94e6f"/>
    <p:sldId xmlns:r="http://schemas.openxmlformats.org/officeDocument/2006/relationships" id="262" r:id="R8a9c5db1a8794f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85ef855eb64d20" /><Relationship Type="http://schemas.openxmlformats.org/officeDocument/2006/relationships/slide" Target="/ppt/slides/slide1.xml" Id="R22dda1a6fa4743be" /><Relationship Type="http://schemas.openxmlformats.org/officeDocument/2006/relationships/slide" Target="/ppt/slides/slide2.xml" Id="Rf3eba384a90c4a18" /><Relationship Type="http://schemas.openxmlformats.org/officeDocument/2006/relationships/slide" Target="/ppt/slides/slide3.xml" Id="Rca91cd6c67934a18" /><Relationship Type="http://schemas.openxmlformats.org/officeDocument/2006/relationships/slide" Target="/ppt/slides/slide4.xml" Id="R325f5894c4694b71" /><Relationship Type="http://schemas.openxmlformats.org/officeDocument/2006/relationships/slide" Target="/ppt/slides/slide5.xml" Id="R24e9de87bf844b0f" /><Relationship Type="http://schemas.openxmlformats.org/officeDocument/2006/relationships/slide" Target="/ppt/slides/slide6.xml" Id="R8f47a37162c94e6f" /><Relationship Type="http://schemas.openxmlformats.org/officeDocument/2006/relationships/slide" Target="/ppt/slides/slide7.xml" Id="R8a9c5db1a8794f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a76af00e2549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4e00e7741a4479" /><Relationship Type="http://schemas.openxmlformats.org/officeDocument/2006/relationships/theme" Target="/ppt/slideMasters/theme/theme1.xml" Id="R073cd7493fef41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4e00e7741a44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b81ca6d6b44b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e74270f7844f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7ae5f492e043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f7bd9e1f6646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fe1dfa297746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c22ddf463c45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f163d7dd8f42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BERGSTADENS REGNSKAPSKONTOR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BERGSTADENS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BERGSTADENS REGNSKAPSKONTOR AS ble etablert [år] og holder til i Røros.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BERGSTADENS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BERGSTADENS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BERGSTADENS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9 687 096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−334 101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−232 021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1 702 286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4 367 385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BERGSTADENS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BØGSETH TOVE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DALSEG ELISE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GRØNNERØE SINDRE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KJELSBERG KARIN G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KRISTIN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SÆTHER LENA KRISTIN  –  7,5 %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BERGSTADENS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Tollef Bredals vei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7374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40 63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920 790 593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BERGSTADENS REGNSKAPSKONTOR AS</a:t>
            </a:r>
          </a:p>
        </p:txBody>
      </p:sp>
    </p:spTree>
  </p:cSld>
  <p:clrMapOvr>
    <a:masterClrMapping xmlns:a="http://schemas.openxmlformats.org/drawingml/2006/main"/>
  </p:clrMapOvr>
</p:sld>
</file>