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1d7ffa4b2d44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b92d59f8e2424e"/>
  </p:sldMasterIdLst>
  <p:sldIdLst>
    <p:sldId xmlns:r="http://schemas.openxmlformats.org/officeDocument/2006/relationships" id="256" r:id="R146b8a20cf8943a7"/>
    <p:sldId xmlns:r="http://schemas.openxmlformats.org/officeDocument/2006/relationships" id="257" r:id="Rb24ac6f941f04550"/>
    <p:sldId xmlns:r="http://schemas.openxmlformats.org/officeDocument/2006/relationships" id="258" r:id="R0e187666e49d40a1"/>
    <p:sldId xmlns:r="http://schemas.openxmlformats.org/officeDocument/2006/relationships" id="259" r:id="Ra9f91631ba084fbe"/>
    <p:sldId xmlns:r="http://schemas.openxmlformats.org/officeDocument/2006/relationships" id="260" r:id="R4e9be3faf41645e4"/>
    <p:sldId xmlns:r="http://schemas.openxmlformats.org/officeDocument/2006/relationships" id="261" r:id="R7725c6cda3c14126"/>
    <p:sldId xmlns:r="http://schemas.openxmlformats.org/officeDocument/2006/relationships" id="262" r:id="R52cf72db6daf43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92d59f8e2424e" /><Relationship Type="http://schemas.openxmlformats.org/officeDocument/2006/relationships/slide" Target="/ppt/slides/slide1.xml" Id="R146b8a20cf8943a7" /><Relationship Type="http://schemas.openxmlformats.org/officeDocument/2006/relationships/slide" Target="/ppt/slides/slide2.xml" Id="Rb24ac6f941f04550" /><Relationship Type="http://schemas.openxmlformats.org/officeDocument/2006/relationships/slide" Target="/ppt/slides/slide3.xml" Id="R0e187666e49d40a1" /><Relationship Type="http://schemas.openxmlformats.org/officeDocument/2006/relationships/slide" Target="/ppt/slides/slide4.xml" Id="Ra9f91631ba084fbe" /><Relationship Type="http://schemas.openxmlformats.org/officeDocument/2006/relationships/slide" Target="/ppt/slides/slide5.xml" Id="R4e9be3faf41645e4" /><Relationship Type="http://schemas.openxmlformats.org/officeDocument/2006/relationships/slide" Target="/ppt/slides/slide6.xml" Id="R7725c6cda3c14126" /><Relationship Type="http://schemas.openxmlformats.org/officeDocument/2006/relationships/slide" Target="/ppt/slides/slide7.xml" Id="R52cf72db6daf43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4b32d2b1a48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ff431c6694000" /><Relationship Type="http://schemas.openxmlformats.org/officeDocument/2006/relationships/theme" Target="/ppt/slideMasters/theme/theme1.xml" Id="Re089a81da02147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ff431c669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c47a8b64840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3e3c4c49b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56e15431d44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865290486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fede3302a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c5068842948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f9bdd136a48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CONTABILE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CONTABILE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4 360 337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8 256 634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YNGVE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TONE KASPARA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TONE KASPARA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oddvar@contabile.no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920 738 001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