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97bd92349c49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bd391469be42ff"/>
  </p:sldMasterIdLst>
  <p:sldIdLst>
    <p:sldId xmlns:r="http://schemas.openxmlformats.org/officeDocument/2006/relationships" id="256" r:id="Rce0d46e993e54ad7"/>
    <p:sldId xmlns:r="http://schemas.openxmlformats.org/officeDocument/2006/relationships" id="257" r:id="R6f3ad5e1b46446e4"/>
    <p:sldId xmlns:r="http://schemas.openxmlformats.org/officeDocument/2006/relationships" id="258" r:id="R02d3644e817f4f5f"/>
    <p:sldId xmlns:r="http://schemas.openxmlformats.org/officeDocument/2006/relationships" id="259" r:id="Re0af0537b3fa463c"/>
    <p:sldId xmlns:r="http://schemas.openxmlformats.org/officeDocument/2006/relationships" id="260" r:id="R3356185079be416a"/>
    <p:sldId xmlns:r="http://schemas.openxmlformats.org/officeDocument/2006/relationships" id="261" r:id="R74665b68dc344cc5"/>
    <p:sldId xmlns:r="http://schemas.openxmlformats.org/officeDocument/2006/relationships" id="262" r:id="R740ee6d4ffb740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bd391469be42ff" /><Relationship Type="http://schemas.openxmlformats.org/officeDocument/2006/relationships/slide" Target="/ppt/slides/slide1.xml" Id="Rce0d46e993e54ad7" /><Relationship Type="http://schemas.openxmlformats.org/officeDocument/2006/relationships/slide" Target="/ppt/slides/slide2.xml" Id="R6f3ad5e1b46446e4" /><Relationship Type="http://schemas.openxmlformats.org/officeDocument/2006/relationships/slide" Target="/ppt/slides/slide3.xml" Id="R02d3644e817f4f5f" /><Relationship Type="http://schemas.openxmlformats.org/officeDocument/2006/relationships/slide" Target="/ppt/slides/slide4.xml" Id="Re0af0537b3fa463c" /><Relationship Type="http://schemas.openxmlformats.org/officeDocument/2006/relationships/slide" Target="/ppt/slides/slide5.xml" Id="R3356185079be416a" /><Relationship Type="http://schemas.openxmlformats.org/officeDocument/2006/relationships/slide" Target="/ppt/slides/slide6.xml" Id="R74665b68dc344cc5" /><Relationship Type="http://schemas.openxmlformats.org/officeDocument/2006/relationships/slide" Target="/ppt/slides/slide7.xml" Id="R740ee6d4ffb740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921ea3101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db8331b8d456a" /><Relationship Type="http://schemas.openxmlformats.org/officeDocument/2006/relationships/theme" Target="/ppt/slideMasters/theme/theme1.xml" Id="Rf2323ae39ff842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cdb8331b8d45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ceb9e04d947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dd8e35d89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821697bf48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0dec64a83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85ad78f2d49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d600d935b40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c1fb0143242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 HOLDING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7 567 925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10 796 675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10 851 124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GJERDE KLAUSSEN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Raunevegen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4345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KLA HOLDING AS</a:t>
            </a:r>
          </a:p>
        </p:txBody>
      </p:sp>
    </p:spTree>
  </p:cSld>
  <p:clrMapOvr>
    <a:masterClrMapping xmlns:a="http://schemas.openxmlformats.org/drawingml/2006/main"/>
  </p:clrMapOvr>
</p:sld>
</file>