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b11367d618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849ed51794add"/>
  </p:sldMasterIdLst>
  <p:sldIdLst>
    <p:sldId xmlns:r="http://schemas.openxmlformats.org/officeDocument/2006/relationships" id="256" r:id="Rbb4e043ede7d49b1"/>
    <p:sldId xmlns:r="http://schemas.openxmlformats.org/officeDocument/2006/relationships" id="257" r:id="R06e313d4747f42f5"/>
    <p:sldId xmlns:r="http://schemas.openxmlformats.org/officeDocument/2006/relationships" id="258" r:id="Rfba4cebbeabd4fd7"/>
    <p:sldId xmlns:r="http://schemas.openxmlformats.org/officeDocument/2006/relationships" id="259" r:id="Reff475a4102343d7"/>
    <p:sldId xmlns:r="http://schemas.openxmlformats.org/officeDocument/2006/relationships" id="260" r:id="Rd393b8cd60ca47d1"/>
    <p:sldId xmlns:r="http://schemas.openxmlformats.org/officeDocument/2006/relationships" id="261" r:id="R2e0933175f1246a6"/>
    <p:sldId xmlns:r="http://schemas.openxmlformats.org/officeDocument/2006/relationships" id="262" r:id="Rebbfc51d2f36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849ed51794add" /><Relationship Type="http://schemas.openxmlformats.org/officeDocument/2006/relationships/slide" Target="/ppt/slides/slide1.xml" Id="Rbb4e043ede7d49b1" /><Relationship Type="http://schemas.openxmlformats.org/officeDocument/2006/relationships/slide" Target="/ppt/slides/slide2.xml" Id="R06e313d4747f42f5" /><Relationship Type="http://schemas.openxmlformats.org/officeDocument/2006/relationships/slide" Target="/ppt/slides/slide3.xml" Id="Rfba4cebbeabd4fd7" /><Relationship Type="http://schemas.openxmlformats.org/officeDocument/2006/relationships/slide" Target="/ppt/slides/slide4.xml" Id="Reff475a4102343d7" /><Relationship Type="http://schemas.openxmlformats.org/officeDocument/2006/relationships/slide" Target="/ppt/slides/slide5.xml" Id="Rd393b8cd60ca47d1" /><Relationship Type="http://schemas.openxmlformats.org/officeDocument/2006/relationships/slide" Target="/ppt/slides/slide6.xml" Id="R2e0933175f1246a6" /><Relationship Type="http://schemas.openxmlformats.org/officeDocument/2006/relationships/slide" Target="/ppt/slides/slide7.xml" Id="Rebbfc51d2f36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d4af466b2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5e6bf2012415b" /><Relationship Type="http://schemas.openxmlformats.org/officeDocument/2006/relationships/theme" Target="/ppt/slideMasters/theme/theme1.xml" Id="R6dfaa2aca009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5e6bf2012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9e4539f8e4b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081a1b5b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a3e8f7e2f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fb8d73c70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28e0f54664f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a106f7e3341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3154b8ace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GRANDIFLORA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77 342 656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91 361 261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Holsteinveien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920 700 128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