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d2aee42cd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d715f162dd41f6"/>
  </p:sldMasterIdLst>
  <p:sldIdLst>
    <p:sldId xmlns:r="http://schemas.openxmlformats.org/officeDocument/2006/relationships" id="256" r:id="R9960b922c79e481d"/>
    <p:sldId xmlns:r="http://schemas.openxmlformats.org/officeDocument/2006/relationships" id="257" r:id="Re9a9a8f7c19c4fdf"/>
    <p:sldId xmlns:r="http://schemas.openxmlformats.org/officeDocument/2006/relationships" id="258" r:id="Rfec0f48eb71548ee"/>
    <p:sldId xmlns:r="http://schemas.openxmlformats.org/officeDocument/2006/relationships" id="259" r:id="R7516eb63a8664be5"/>
    <p:sldId xmlns:r="http://schemas.openxmlformats.org/officeDocument/2006/relationships" id="260" r:id="R921bec58e48a4dad"/>
    <p:sldId xmlns:r="http://schemas.openxmlformats.org/officeDocument/2006/relationships" id="261" r:id="R77654cad280c4dee"/>
    <p:sldId xmlns:r="http://schemas.openxmlformats.org/officeDocument/2006/relationships" id="262" r:id="R71e2246a4c3243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715f162dd41f6" /><Relationship Type="http://schemas.openxmlformats.org/officeDocument/2006/relationships/slide" Target="/ppt/slides/slide1.xml" Id="R9960b922c79e481d" /><Relationship Type="http://schemas.openxmlformats.org/officeDocument/2006/relationships/slide" Target="/ppt/slides/slide2.xml" Id="Re9a9a8f7c19c4fdf" /><Relationship Type="http://schemas.openxmlformats.org/officeDocument/2006/relationships/slide" Target="/ppt/slides/slide3.xml" Id="Rfec0f48eb71548ee" /><Relationship Type="http://schemas.openxmlformats.org/officeDocument/2006/relationships/slide" Target="/ppt/slides/slide4.xml" Id="R7516eb63a8664be5" /><Relationship Type="http://schemas.openxmlformats.org/officeDocument/2006/relationships/slide" Target="/ppt/slides/slide5.xml" Id="R921bec58e48a4dad" /><Relationship Type="http://schemas.openxmlformats.org/officeDocument/2006/relationships/slide" Target="/ppt/slides/slide6.xml" Id="R77654cad280c4dee" /><Relationship Type="http://schemas.openxmlformats.org/officeDocument/2006/relationships/slide" Target="/ppt/slides/slide7.xml" Id="R71e2246a4c3243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c060c550614d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5a6d58e154e05" /><Relationship Type="http://schemas.openxmlformats.org/officeDocument/2006/relationships/theme" Target="/ppt/slideMasters/theme/theme1.xml" Id="R63a771514b7341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5a6d58e154e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82a5140ad4d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abe03558a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bf4e481354d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1bd73757643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05e1c28ee4f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01b4a909140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fcf1452814d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