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06075f0b7f43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125881b81047bc"/>
  </p:sldMasterIdLst>
  <p:sldIdLst>
    <p:sldId xmlns:r="http://schemas.openxmlformats.org/officeDocument/2006/relationships" id="256" r:id="Rbacd12510359401f"/>
    <p:sldId xmlns:r="http://schemas.openxmlformats.org/officeDocument/2006/relationships" id="257" r:id="Rd9fa0db140f94ffa"/>
    <p:sldId xmlns:r="http://schemas.openxmlformats.org/officeDocument/2006/relationships" id="258" r:id="Ra0385064919e478b"/>
    <p:sldId xmlns:r="http://schemas.openxmlformats.org/officeDocument/2006/relationships" id="259" r:id="R36a5f8053cf2494b"/>
    <p:sldId xmlns:r="http://schemas.openxmlformats.org/officeDocument/2006/relationships" id="260" r:id="R1b911cbfac644746"/>
    <p:sldId xmlns:r="http://schemas.openxmlformats.org/officeDocument/2006/relationships" id="261" r:id="R7ee16d5479324589"/>
    <p:sldId xmlns:r="http://schemas.openxmlformats.org/officeDocument/2006/relationships" id="262" r:id="R9741f3ac614b46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125881b81047bc" /><Relationship Type="http://schemas.openxmlformats.org/officeDocument/2006/relationships/slide" Target="/ppt/slides/slide1.xml" Id="Rbacd12510359401f" /><Relationship Type="http://schemas.openxmlformats.org/officeDocument/2006/relationships/slide" Target="/ppt/slides/slide2.xml" Id="Rd9fa0db140f94ffa" /><Relationship Type="http://schemas.openxmlformats.org/officeDocument/2006/relationships/slide" Target="/ppt/slides/slide3.xml" Id="Ra0385064919e478b" /><Relationship Type="http://schemas.openxmlformats.org/officeDocument/2006/relationships/slide" Target="/ppt/slides/slide4.xml" Id="R36a5f8053cf2494b" /><Relationship Type="http://schemas.openxmlformats.org/officeDocument/2006/relationships/slide" Target="/ppt/slides/slide5.xml" Id="R1b911cbfac644746" /><Relationship Type="http://schemas.openxmlformats.org/officeDocument/2006/relationships/slide" Target="/ppt/slides/slide6.xml" Id="R7ee16d5479324589" /><Relationship Type="http://schemas.openxmlformats.org/officeDocument/2006/relationships/slide" Target="/ppt/slides/slide7.xml" Id="R9741f3ac614b46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747e4c451c41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03d971b88a49b8" /><Relationship Type="http://schemas.openxmlformats.org/officeDocument/2006/relationships/theme" Target="/ppt/slideMasters/theme/theme1.xml" Id="R2aea87c7948241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d03d971b88a49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c4c00b27547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a31371af5c48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c7f03ed1a549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6011dfc37544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b63161f3e443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5de4ea4e5b44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f760163f994e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BALANCE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BALANCE AS ble etablert [år] og holder til i Holmestrand.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544 486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522 521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1 051 033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438 830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882 644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ANNETTE JOHANSEN STENSTRØM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BERG STENSTRØM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Gudumstien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3085 Holmestrand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920 482 686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BALANCE AS</a:t>
            </a:r>
          </a:p>
        </p:txBody>
      </p:sp>
    </p:spTree>
  </p:cSld>
  <p:clrMapOvr>
    <a:masterClrMapping xmlns:a="http://schemas.openxmlformats.org/drawingml/2006/main"/>
  </p:clrMapOvr>
</p:sld>
</file>