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2604c014a45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9da8f0de64e7a"/>
  </p:sldMasterIdLst>
  <p:sldIdLst>
    <p:sldId xmlns:r="http://schemas.openxmlformats.org/officeDocument/2006/relationships" id="256" r:id="R7248ccc6240944d6"/>
    <p:sldId xmlns:r="http://schemas.openxmlformats.org/officeDocument/2006/relationships" id="257" r:id="Rae543aac60f1435b"/>
    <p:sldId xmlns:r="http://schemas.openxmlformats.org/officeDocument/2006/relationships" id="258" r:id="R70b56bbb8a59489c"/>
    <p:sldId xmlns:r="http://schemas.openxmlformats.org/officeDocument/2006/relationships" id="259" r:id="R5f5f118c28b7442b"/>
    <p:sldId xmlns:r="http://schemas.openxmlformats.org/officeDocument/2006/relationships" id="260" r:id="R36b84d0135d34338"/>
    <p:sldId xmlns:r="http://schemas.openxmlformats.org/officeDocument/2006/relationships" id="261" r:id="R641e165fc9bb491e"/>
    <p:sldId xmlns:r="http://schemas.openxmlformats.org/officeDocument/2006/relationships" id="262" r:id="R0a05fa098199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9da8f0de64e7a" /><Relationship Type="http://schemas.openxmlformats.org/officeDocument/2006/relationships/slide" Target="/ppt/slides/slide1.xml" Id="R7248ccc6240944d6" /><Relationship Type="http://schemas.openxmlformats.org/officeDocument/2006/relationships/slide" Target="/ppt/slides/slide2.xml" Id="Rae543aac60f1435b" /><Relationship Type="http://schemas.openxmlformats.org/officeDocument/2006/relationships/slide" Target="/ppt/slides/slide3.xml" Id="R70b56bbb8a59489c" /><Relationship Type="http://schemas.openxmlformats.org/officeDocument/2006/relationships/slide" Target="/ppt/slides/slide4.xml" Id="R5f5f118c28b7442b" /><Relationship Type="http://schemas.openxmlformats.org/officeDocument/2006/relationships/slide" Target="/ppt/slides/slide5.xml" Id="R36b84d0135d34338" /><Relationship Type="http://schemas.openxmlformats.org/officeDocument/2006/relationships/slide" Target="/ppt/slides/slide6.xml" Id="R641e165fc9bb491e" /><Relationship Type="http://schemas.openxmlformats.org/officeDocument/2006/relationships/slide" Target="/ppt/slides/slide7.xml" Id="R0a05fa098199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119e176cb45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a970ae43546c6" /><Relationship Type="http://schemas.openxmlformats.org/officeDocument/2006/relationships/theme" Target="/ppt/slideMasters/theme/theme1.xml" Id="R10741e13118245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3a970ae43546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0a9b6fa114f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4f390287f48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b2f70ee5042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4d071e392a44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31dfbaf34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f810e5e7b243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dfcd6e17a42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HOLDING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1 996 092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2 215 459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MARKI ANDRÉ M ASJERSEN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Berglia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1812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920 468 047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MARKI HOLDING AS</a:t>
            </a:r>
          </a:p>
        </p:txBody>
      </p:sp>
    </p:spTree>
  </p:cSld>
  <p:clrMapOvr>
    <a:masterClrMapping xmlns:a="http://schemas.openxmlformats.org/drawingml/2006/main"/>
  </p:clrMapOvr>
</p:sld>
</file>