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83f7bb30c649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d446e56af94333"/>
  </p:sldMasterIdLst>
  <p:sldIdLst>
    <p:sldId xmlns:r="http://schemas.openxmlformats.org/officeDocument/2006/relationships" id="256" r:id="Ra92464152b5f4293"/>
    <p:sldId xmlns:r="http://schemas.openxmlformats.org/officeDocument/2006/relationships" id="257" r:id="Re72e0f76608943e1"/>
    <p:sldId xmlns:r="http://schemas.openxmlformats.org/officeDocument/2006/relationships" id="258" r:id="R5b0a2c5446c04688"/>
    <p:sldId xmlns:r="http://schemas.openxmlformats.org/officeDocument/2006/relationships" id="259" r:id="R8994df0a7b5043bb"/>
    <p:sldId xmlns:r="http://schemas.openxmlformats.org/officeDocument/2006/relationships" id="260" r:id="R66de08132fb34c4e"/>
    <p:sldId xmlns:r="http://schemas.openxmlformats.org/officeDocument/2006/relationships" id="261" r:id="R062c87a4830b4f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d446e56af94333" /><Relationship Type="http://schemas.openxmlformats.org/officeDocument/2006/relationships/slide" Target="/ppt/slides/slide1.xml" Id="Ra92464152b5f4293" /><Relationship Type="http://schemas.openxmlformats.org/officeDocument/2006/relationships/slide" Target="/ppt/slides/slide2.xml" Id="Re72e0f76608943e1" /><Relationship Type="http://schemas.openxmlformats.org/officeDocument/2006/relationships/slide" Target="/ppt/slides/slide3.xml" Id="R5b0a2c5446c04688" /><Relationship Type="http://schemas.openxmlformats.org/officeDocument/2006/relationships/slide" Target="/ppt/slides/slide4.xml" Id="R8994df0a7b5043bb" /><Relationship Type="http://schemas.openxmlformats.org/officeDocument/2006/relationships/slide" Target="/ppt/slides/slide5.xml" Id="R66de08132fb34c4e" /><Relationship Type="http://schemas.openxmlformats.org/officeDocument/2006/relationships/slide" Target="/ppt/slides/slide6.xml" Id="R062c87a4830b4f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2c54367c504a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19b0d28ed74498" /><Relationship Type="http://schemas.openxmlformats.org/officeDocument/2006/relationships/theme" Target="/ppt/slideMasters/theme/theme1.xml" Id="Rb4869901413e49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19b0d28ed744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779dd169174e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05c60d3f748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31ef569d294c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fcc2d68ca40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8fde62ba342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68148bbee46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MARKI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Berglia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1812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920 468 047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MARKI HOLDING AS</a:t>
            </a:r>
          </a:p>
        </p:txBody>
      </p:sp>
    </p:spTree>
  </p:cSld>
  <p:clrMapOvr>
    <a:masterClrMapping xmlns:a="http://schemas.openxmlformats.org/drawingml/2006/main"/>
  </p:clrMapOvr>
</p:sld>
</file>